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6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26" y="156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68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8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4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9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6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3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8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2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0E2FA-D831-4F1E-9B5D-5D802B8BBDC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1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0E2FA-D831-4F1E-9B5D-5D802B8BBDC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90D04-CB63-4913-A5A2-ADBDA493F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6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Workstation Enrollment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51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9" y="300789"/>
            <a:ext cx="11574379" cy="61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12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89" y="336884"/>
            <a:ext cx="11586412" cy="610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96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" y="288758"/>
            <a:ext cx="11670631" cy="62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4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240632"/>
            <a:ext cx="11634538" cy="62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6" y="348916"/>
            <a:ext cx="11502189" cy="61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33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9" y="192506"/>
            <a:ext cx="11454063" cy="635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4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8" y="204537"/>
            <a:ext cx="11634538" cy="642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8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25" y="288758"/>
            <a:ext cx="11562349" cy="62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34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2" y="300789"/>
            <a:ext cx="11526253" cy="614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4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6" y="216569"/>
            <a:ext cx="11514222" cy="63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7" y="228600"/>
            <a:ext cx="11622505" cy="63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7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0" y="252663"/>
            <a:ext cx="11538285" cy="623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76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42" y="288758"/>
            <a:ext cx="11393906" cy="624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01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204538"/>
            <a:ext cx="11454064" cy="63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9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5" y="360947"/>
            <a:ext cx="11639731" cy="62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52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1" y="397043"/>
            <a:ext cx="11562347" cy="622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78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5" y="282858"/>
            <a:ext cx="11538284" cy="62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45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7" y="230038"/>
            <a:ext cx="11622505" cy="63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68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7" y="312822"/>
            <a:ext cx="1143000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4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2664"/>
            <a:ext cx="11393905" cy="628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74" y="342900"/>
            <a:ext cx="1152625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2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7" y="286268"/>
            <a:ext cx="11526251" cy="618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3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5" y="288758"/>
            <a:ext cx="11778915" cy="62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4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276727"/>
            <a:ext cx="1161047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1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8" y="276726"/>
            <a:ext cx="11754854" cy="62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59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Widescreen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Workstation Enrollment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Transportation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Transportation Security Administration</dc:creator>
  <cp:lastModifiedBy>Transportation Security Administration</cp:lastModifiedBy>
  <cp:revision>4</cp:revision>
  <dcterms:created xsi:type="dcterms:W3CDTF">2017-01-18T16:45:29Z</dcterms:created>
  <dcterms:modified xsi:type="dcterms:W3CDTF">2017-01-18T17:48:24Z</dcterms:modified>
</cp:coreProperties>
</file>