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840" y="-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95B6F-2506-4863-AC18-0E29FB71FA46}" type="datetimeFigureOut">
              <a:rPr lang="en-US" smtClean="0"/>
              <a:t>1/19/2017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0F7D6-C5DA-4237-AFDF-ECBEBABDAE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079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95B6F-2506-4863-AC18-0E29FB71FA46}" type="datetimeFigureOut">
              <a:rPr lang="en-US" smtClean="0"/>
              <a:t>1/19/2017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0F7D6-C5DA-4237-AFDF-ECBEBABDAE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27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772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95B6F-2506-4863-AC18-0E29FB71FA46}" type="datetimeFigureOut">
              <a:rPr lang="en-US" smtClean="0"/>
              <a:t>1/19/2017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0F7D6-C5DA-4237-AFDF-ECBEBABDAE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190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0E2FA-D831-4F1E-9B5D-5D802B8BBDC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90D04-CB63-4913-A5A2-ADBDA493F1A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54641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0E2FA-D831-4F1E-9B5D-5D802B8BBDC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90D04-CB63-4913-A5A2-ADBDA493F1A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71364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0E2FA-D831-4F1E-9B5D-5D802B8BBDC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90D04-CB63-4913-A5A2-ADBDA493F1A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88244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0E2FA-D831-4F1E-9B5D-5D802B8BBDC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90D04-CB63-4913-A5A2-ADBDA493F1A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21599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0E2FA-D831-4F1E-9B5D-5D802B8BBDC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90D04-CB63-4913-A5A2-ADBDA493F1A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38798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0E2FA-D831-4F1E-9B5D-5D802B8BBDC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90D04-CB63-4913-A5A2-ADBDA493F1A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96722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0E2FA-D831-4F1E-9B5D-5D802B8BBDC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90D04-CB63-4913-A5A2-ADBDA493F1A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353665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0E2FA-D831-4F1E-9B5D-5D802B8BBDC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90D04-CB63-4913-A5A2-ADBDA493F1A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8120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95B6F-2506-4863-AC18-0E29FB71FA46}" type="datetimeFigureOut">
              <a:rPr lang="en-US" smtClean="0"/>
              <a:t>1/19/2017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0F7D6-C5DA-4237-AFDF-ECBEBABDAE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00342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0E2FA-D831-4F1E-9B5D-5D802B8BBDC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90D04-CB63-4913-A5A2-ADBDA493F1A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33758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0E2FA-D831-4F1E-9B5D-5D802B8BBDC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90D04-CB63-4913-A5A2-ADBDA493F1A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444162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0E2FA-D831-4F1E-9B5D-5D802B8BBDC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90D04-CB63-4913-A5A2-ADBDA493F1A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4914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95B6F-2506-4863-AC18-0E29FB71FA46}" type="datetimeFigureOut">
              <a:rPr lang="en-US" smtClean="0"/>
              <a:t>1/19/2017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0F7D6-C5DA-4237-AFDF-ECBEBABDAE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997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95B6F-2506-4863-AC18-0E29FB71FA46}" type="datetimeFigureOut">
              <a:rPr lang="en-US" smtClean="0"/>
              <a:t>1/19/2017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0F7D6-C5DA-4237-AFDF-ECBEBABDAE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602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95B6F-2506-4863-AC18-0E29FB71FA46}" type="datetimeFigureOut">
              <a:rPr lang="en-US" smtClean="0"/>
              <a:t>1/19/2017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0F7D6-C5DA-4237-AFDF-ECBEBABDAE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567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95B6F-2506-4863-AC18-0E29FB71FA46}" type="datetimeFigureOut">
              <a:rPr lang="en-US" smtClean="0"/>
              <a:t>1/19/2017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0F7D6-C5DA-4237-AFDF-ECBEBABDAE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410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95B6F-2506-4863-AC18-0E29FB71FA46}" type="datetimeFigureOut">
              <a:rPr lang="en-US" smtClean="0"/>
              <a:t>1/19/2017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0F7D6-C5DA-4237-AFDF-ECBEBABDAE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304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95B6F-2506-4863-AC18-0E29FB71FA46}" type="datetimeFigureOut">
              <a:rPr lang="en-US" smtClean="0"/>
              <a:t>1/19/2017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0F7D6-C5DA-4237-AFDF-ECBEBABDAE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914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95B6F-2506-4863-AC18-0E29FB71FA46}" type="datetimeFigureOut">
              <a:rPr lang="en-US" smtClean="0"/>
              <a:t>1/19/2017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0F7D6-C5DA-4237-AFDF-ECBEBABDAE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707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A95B6F-2506-4863-AC18-0E29FB71FA46}" type="datetimeFigureOut">
              <a:rPr lang="en-US" smtClean="0"/>
              <a:t>1/19/2017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A0F7D6-C5DA-4237-AFDF-ECBEBABDAE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910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80E2FA-D831-4F1E-9B5D-5D802B8BBDC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990D04-CB63-4913-A5A2-ADBDA493F1A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4782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HME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Survey Questions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42073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760" y="397043"/>
            <a:ext cx="8671760" cy="6220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57589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</Words>
  <Application>Microsoft Office PowerPoint</Application>
  <PresentationFormat>On-screen Show (4:3)</PresentationFormat>
  <Paragraphs>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Office Theme</vt:lpstr>
      <vt:lpstr>1_Office Theme</vt:lpstr>
      <vt:lpstr>HME</vt:lpstr>
      <vt:lpstr>PowerPoint Presentation</vt:lpstr>
    </vt:vector>
  </TitlesOfParts>
  <Company>Transportation Security Administration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HME</dc:title>
  <dc:creator>Walsh, Christina A.</dc:creator>
  <cp:lastModifiedBy>Walsh, Christina A.</cp:lastModifiedBy>
  <cp:revision>1</cp:revision>
  <dcterms:created xsi:type="dcterms:W3CDTF">2017-01-19T13:19:57Z</dcterms:created>
  <dcterms:modified xsi:type="dcterms:W3CDTF">2017-01-19T13:21:11Z</dcterms:modified>
</cp:coreProperties>
</file>