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4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5B6F-2506-4863-AC18-0E29FB71FA4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7D6-C5DA-4237-AFDF-ECBEBA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7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5B6F-2506-4863-AC18-0E29FB71FA4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7D6-C5DA-4237-AFDF-ECBEBA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5B6F-2506-4863-AC18-0E29FB71FA4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7D6-C5DA-4237-AFDF-ECBEBA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9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E2FA-D831-4F1E-9B5D-5D802B8BBD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0D04-CB63-4913-A5A2-ADBDA493F1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464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E2FA-D831-4F1E-9B5D-5D802B8BBD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0D04-CB63-4913-A5A2-ADBDA493F1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136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E2FA-D831-4F1E-9B5D-5D802B8BBD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0D04-CB63-4913-A5A2-ADBDA493F1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824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E2FA-D831-4F1E-9B5D-5D802B8BBD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0D04-CB63-4913-A5A2-ADBDA493F1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159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E2FA-D831-4F1E-9B5D-5D802B8BBD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0D04-CB63-4913-A5A2-ADBDA493F1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879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E2FA-D831-4F1E-9B5D-5D802B8BBD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0D04-CB63-4913-A5A2-ADBDA493F1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6722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E2FA-D831-4F1E-9B5D-5D802B8BBD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0D04-CB63-4913-A5A2-ADBDA493F1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536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E2FA-D831-4F1E-9B5D-5D802B8BBD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0D04-CB63-4913-A5A2-ADBDA493F1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12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5B6F-2506-4863-AC18-0E29FB71FA4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7D6-C5DA-4237-AFDF-ECBEBA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034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E2FA-D831-4F1E-9B5D-5D802B8BBD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0D04-CB63-4913-A5A2-ADBDA493F1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3758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E2FA-D831-4F1E-9B5D-5D802B8BBD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0D04-CB63-4913-A5A2-ADBDA493F1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441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E2FA-D831-4F1E-9B5D-5D802B8BBD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0D04-CB63-4913-A5A2-ADBDA493F1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914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5B6F-2506-4863-AC18-0E29FB71FA4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7D6-C5DA-4237-AFDF-ECBEBA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9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5B6F-2506-4863-AC18-0E29FB71FA4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7D6-C5DA-4237-AFDF-ECBEBA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0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5B6F-2506-4863-AC18-0E29FB71FA4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7D6-C5DA-4237-AFDF-ECBEBA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6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5B6F-2506-4863-AC18-0E29FB71FA4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7D6-C5DA-4237-AFDF-ECBEBA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1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5B6F-2506-4863-AC18-0E29FB71FA4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7D6-C5DA-4237-AFDF-ECBEBA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0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5B6F-2506-4863-AC18-0E29FB71FA4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7D6-C5DA-4237-AFDF-ECBEBA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1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5B6F-2506-4863-AC18-0E29FB71FA4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F7D6-C5DA-4237-AFDF-ECBEBA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95B6F-2506-4863-AC18-0E29FB71FA4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0F7D6-C5DA-4237-AFDF-ECBEBABDA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1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E2FA-D831-4F1E-9B5D-5D802B8BBDC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90D04-CB63-4913-A5A2-ADBDA493F1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782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Survey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07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760" y="397043"/>
            <a:ext cx="8671760" cy="622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758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HME</vt:lpstr>
      <vt:lpstr>PowerPoint Presentation</vt:lpstr>
    </vt:vector>
  </TitlesOfParts>
  <Company>Transportation Security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HME</dc:title>
  <dc:creator>Walsh, Christina A.</dc:creator>
  <cp:lastModifiedBy>Walsh, Christina A.</cp:lastModifiedBy>
  <cp:revision>1</cp:revision>
  <dcterms:created xsi:type="dcterms:W3CDTF">2017-01-19T13:19:57Z</dcterms:created>
  <dcterms:modified xsi:type="dcterms:W3CDTF">2017-01-19T13:21:11Z</dcterms:modified>
</cp:coreProperties>
</file>