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937" r:id="rId3"/>
    <p:sldMasterId id="2147483941" r:id="rId4"/>
  </p:sldMasterIdLst>
  <p:notesMasterIdLst>
    <p:notesMasterId r:id="rId14"/>
  </p:notesMasterIdLst>
  <p:handoutMasterIdLst>
    <p:handoutMasterId r:id="rId15"/>
  </p:handoutMasterIdLst>
  <p:sldIdLst>
    <p:sldId id="1054" r:id="rId5"/>
    <p:sldId id="1057" r:id="rId6"/>
    <p:sldId id="1050" r:id="rId7"/>
    <p:sldId id="1052" r:id="rId8"/>
    <p:sldId id="1065" r:id="rId9"/>
    <p:sldId id="1049" r:id="rId10"/>
    <p:sldId id="1053" r:id="rId11"/>
    <p:sldId id="1051" r:id="rId12"/>
    <p:sldId id="1066" r:id="rId13"/>
  </p:sldIdLst>
  <p:sldSz cx="10058400" cy="7772400"/>
  <p:notesSz cx="7010400" cy="9236075"/>
  <p:defaultTextStyle>
    <a:defPPr>
      <a:defRPr lang="en-US"/>
    </a:defPPr>
    <a:lvl1pPr marL="0" algn="l" defTabSz="855658" rtl="0" eaLnBrk="1" latinLnBrk="0" hangingPunct="1">
      <a:defRPr sz="1685" kern="1200">
        <a:solidFill>
          <a:schemeClr val="tx1"/>
        </a:solidFill>
        <a:latin typeface="+mn-lt"/>
        <a:ea typeface="+mn-ea"/>
        <a:cs typeface="+mn-cs"/>
      </a:defRPr>
    </a:lvl1pPr>
    <a:lvl2pPr marL="427828" algn="l" defTabSz="855658" rtl="0" eaLnBrk="1" latinLnBrk="0" hangingPunct="1">
      <a:defRPr sz="1685" kern="1200">
        <a:solidFill>
          <a:schemeClr val="tx1"/>
        </a:solidFill>
        <a:latin typeface="+mn-lt"/>
        <a:ea typeface="+mn-ea"/>
        <a:cs typeface="+mn-cs"/>
      </a:defRPr>
    </a:lvl2pPr>
    <a:lvl3pPr marL="855658" algn="l" defTabSz="855658" rtl="0" eaLnBrk="1" latinLnBrk="0" hangingPunct="1">
      <a:defRPr sz="1685" kern="1200">
        <a:solidFill>
          <a:schemeClr val="tx1"/>
        </a:solidFill>
        <a:latin typeface="+mn-lt"/>
        <a:ea typeface="+mn-ea"/>
        <a:cs typeface="+mn-cs"/>
      </a:defRPr>
    </a:lvl3pPr>
    <a:lvl4pPr marL="1283485" algn="l" defTabSz="855658" rtl="0" eaLnBrk="1" latinLnBrk="0" hangingPunct="1">
      <a:defRPr sz="1685" kern="1200">
        <a:solidFill>
          <a:schemeClr val="tx1"/>
        </a:solidFill>
        <a:latin typeface="+mn-lt"/>
        <a:ea typeface="+mn-ea"/>
        <a:cs typeface="+mn-cs"/>
      </a:defRPr>
    </a:lvl4pPr>
    <a:lvl5pPr marL="1711314" algn="l" defTabSz="855658" rtl="0" eaLnBrk="1" latinLnBrk="0" hangingPunct="1">
      <a:defRPr sz="1685" kern="1200">
        <a:solidFill>
          <a:schemeClr val="tx1"/>
        </a:solidFill>
        <a:latin typeface="+mn-lt"/>
        <a:ea typeface="+mn-ea"/>
        <a:cs typeface="+mn-cs"/>
      </a:defRPr>
    </a:lvl5pPr>
    <a:lvl6pPr marL="2139142" algn="l" defTabSz="855658" rtl="0" eaLnBrk="1" latinLnBrk="0" hangingPunct="1">
      <a:defRPr sz="1685" kern="1200">
        <a:solidFill>
          <a:schemeClr val="tx1"/>
        </a:solidFill>
        <a:latin typeface="+mn-lt"/>
        <a:ea typeface="+mn-ea"/>
        <a:cs typeface="+mn-cs"/>
      </a:defRPr>
    </a:lvl6pPr>
    <a:lvl7pPr marL="2566971" algn="l" defTabSz="855658" rtl="0" eaLnBrk="1" latinLnBrk="0" hangingPunct="1">
      <a:defRPr sz="1685" kern="1200">
        <a:solidFill>
          <a:schemeClr val="tx1"/>
        </a:solidFill>
        <a:latin typeface="+mn-lt"/>
        <a:ea typeface="+mn-ea"/>
        <a:cs typeface="+mn-cs"/>
      </a:defRPr>
    </a:lvl7pPr>
    <a:lvl8pPr marL="2994800" algn="l" defTabSz="855658" rtl="0" eaLnBrk="1" latinLnBrk="0" hangingPunct="1">
      <a:defRPr sz="1685" kern="1200">
        <a:solidFill>
          <a:schemeClr val="tx1"/>
        </a:solidFill>
        <a:latin typeface="+mn-lt"/>
        <a:ea typeface="+mn-ea"/>
        <a:cs typeface="+mn-cs"/>
      </a:defRPr>
    </a:lvl8pPr>
    <a:lvl9pPr marL="3422627" algn="l" defTabSz="855658" rtl="0" eaLnBrk="1" latinLnBrk="0" hangingPunct="1">
      <a:defRPr sz="1685" kern="1200">
        <a:solidFill>
          <a:schemeClr val="tx1"/>
        </a:solidFill>
        <a:latin typeface="+mn-lt"/>
        <a:ea typeface="+mn-ea"/>
        <a:cs typeface="+mn-cs"/>
      </a:defRPr>
    </a:lvl9pPr>
  </p:defaultTextStyle>
  <p:extLst>
    <p:ext uri="{EFAFB233-063F-42B5-8137-9DF3F51BA10A}">
      <p15:sldGuideLst xmlns:p15="http://schemas.microsoft.com/office/powerpoint/2012/main">
        <p15:guide id="2" pos="376" userDrawn="1">
          <p15:clr>
            <a:srgbClr val="A4A3A4"/>
          </p15:clr>
        </p15:guide>
        <p15:guide id="6" orient="horz" pos="240" userDrawn="1">
          <p15:clr>
            <a:srgbClr val="A4A3A4"/>
          </p15:clr>
        </p15:guide>
        <p15:guide id="7" orient="horz" pos="792" userDrawn="1">
          <p15:clr>
            <a:srgbClr val="A4A3A4"/>
          </p15:clr>
        </p15:guide>
        <p15:guide id="10" pos="216" userDrawn="1">
          <p15:clr>
            <a:srgbClr val="A4A3A4"/>
          </p15:clr>
        </p15:guide>
        <p15:guide id="13" pos="5904" userDrawn="1">
          <p15:clr>
            <a:srgbClr val="A4A3A4"/>
          </p15:clr>
        </p15:guide>
        <p15:guide id="14" orient="horz" pos="4392" userDrawn="1">
          <p15:clr>
            <a:srgbClr val="A4A3A4"/>
          </p15:clr>
        </p15:guide>
        <p15:guide id="17" pos="2472" userDrawn="1">
          <p15:clr>
            <a:srgbClr val="A4A3A4"/>
          </p15:clr>
        </p15:guide>
        <p15:guide id="18" pos="6168" userDrawn="1">
          <p15:clr>
            <a:srgbClr val="A4A3A4"/>
          </p15:clr>
        </p15:guide>
        <p15:guide id="22" pos="4488" userDrawn="1">
          <p15:clr>
            <a:srgbClr val="A4A3A4"/>
          </p15:clr>
        </p15:guide>
        <p15:guide id="23" pos="26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610F"/>
    <a:srgbClr val="F4955A"/>
    <a:srgbClr val="ED8B00"/>
    <a:srgbClr val="8F9195"/>
    <a:srgbClr val="E9C341"/>
    <a:srgbClr val="F1F1F0"/>
    <a:srgbClr val="F1F1F1"/>
    <a:srgbClr val="F8F8F8"/>
    <a:srgbClr val="F9CAAD"/>
    <a:srgbClr val="F5A0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56" autoAdjust="0"/>
    <p:restoredTop sz="87260" autoAdjust="0"/>
  </p:normalViewPr>
  <p:slideViewPr>
    <p:cSldViewPr snapToGrid="0">
      <p:cViewPr varScale="1">
        <p:scale>
          <a:sx n="115" d="100"/>
          <a:sy n="115" d="100"/>
        </p:scale>
        <p:origin x="1200" y="108"/>
      </p:cViewPr>
      <p:guideLst>
        <p:guide pos="376"/>
        <p:guide orient="horz" pos="240"/>
        <p:guide orient="horz" pos="792"/>
        <p:guide pos="216"/>
        <p:guide pos="5904"/>
        <p:guide orient="horz" pos="4392"/>
        <p:guide pos="2472"/>
        <p:guide pos="6168"/>
        <p:guide pos="4488"/>
        <p:guide pos="2615"/>
      </p:guideLst>
    </p:cSldViewPr>
  </p:slideViewPr>
  <p:notesTextViewPr>
    <p:cViewPr>
      <p:scale>
        <a:sx n="150" d="100"/>
        <a:sy n="150" d="100"/>
      </p:scale>
      <p:origin x="0" y="0"/>
    </p:cViewPr>
  </p:notesTextViewPr>
  <p:sorterViewPr>
    <p:cViewPr>
      <p:scale>
        <a:sx n="100" d="100"/>
        <a:sy n="100" d="100"/>
      </p:scale>
      <p:origin x="0" y="-25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7"/>
            <a:ext cx="3038649" cy="46369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7"/>
            <a:ext cx="3038648" cy="463696"/>
          </a:xfrm>
          <a:prstGeom prst="rect">
            <a:avLst/>
          </a:prstGeom>
        </p:spPr>
        <p:txBody>
          <a:bodyPr vert="horz" lIns="91440" tIns="45720" rIns="91440" bIns="45720" rtlCol="0"/>
          <a:lstStyle>
            <a:lvl1pPr algn="r">
              <a:defRPr sz="1200"/>
            </a:lvl1pPr>
          </a:lstStyle>
          <a:p>
            <a:fld id="{6D7043A8-F538-43DF-A8EE-99EE3359C507}" type="datetimeFigureOut">
              <a:rPr lang="en-US" smtClean="0"/>
              <a:t>4/4/2018</a:t>
            </a:fld>
            <a:endParaRPr lang="en-US" dirty="0"/>
          </a:p>
        </p:txBody>
      </p:sp>
      <p:sp>
        <p:nvSpPr>
          <p:cNvPr id="4" name="Footer Placeholder 3"/>
          <p:cNvSpPr>
            <a:spLocks noGrp="1"/>
          </p:cNvSpPr>
          <p:nvPr>
            <p:ph type="ftr" sz="quarter" idx="2"/>
          </p:nvPr>
        </p:nvSpPr>
        <p:spPr>
          <a:xfrm>
            <a:off x="6" y="8772382"/>
            <a:ext cx="3038649" cy="46369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772382"/>
            <a:ext cx="3038648" cy="463696"/>
          </a:xfrm>
          <a:prstGeom prst="rect">
            <a:avLst/>
          </a:prstGeom>
        </p:spPr>
        <p:txBody>
          <a:bodyPr vert="horz" lIns="91440" tIns="45720" rIns="91440" bIns="45720" rtlCol="0" anchor="b"/>
          <a:lstStyle>
            <a:lvl1pPr algn="r">
              <a:defRPr sz="1200"/>
            </a:lvl1pPr>
          </a:lstStyle>
          <a:p>
            <a:fld id="{1066C4C5-2BDC-44D2-9C56-24284B7E0426}" type="slidenum">
              <a:rPr lang="en-US" smtClean="0"/>
              <a:t>‹#›</a:t>
            </a:fld>
            <a:endParaRPr lang="en-US" dirty="0"/>
          </a:p>
        </p:txBody>
      </p:sp>
    </p:spTree>
    <p:extLst>
      <p:ext uri="{BB962C8B-B14F-4D97-AF65-F5344CB8AC3E}">
        <p14:creationId xmlns:p14="http://schemas.microsoft.com/office/powerpoint/2010/main" val="21386131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3037840" cy="463407"/>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41" y="3"/>
            <a:ext cx="3037840" cy="463407"/>
          </a:xfrm>
          <a:prstGeom prst="rect">
            <a:avLst/>
          </a:prstGeom>
        </p:spPr>
        <p:txBody>
          <a:bodyPr vert="horz" lIns="92446" tIns="46223" rIns="92446" bIns="46223" rtlCol="0"/>
          <a:lstStyle>
            <a:lvl1pPr algn="r">
              <a:defRPr sz="1200"/>
            </a:lvl1pPr>
          </a:lstStyle>
          <a:p>
            <a:fld id="{9DF1C6B3-D957-4ADC-B1C8-38C01BEC68A9}" type="datetimeFigureOut">
              <a:rPr lang="en-US" smtClean="0"/>
              <a:t>4/4/2018</a:t>
            </a:fld>
            <a:endParaRPr lang="en-US" dirty="0"/>
          </a:p>
        </p:txBody>
      </p:sp>
      <p:sp>
        <p:nvSpPr>
          <p:cNvPr id="4" name="Slide Image Placeholder 3"/>
          <p:cNvSpPr>
            <a:spLocks noGrp="1" noRot="1" noChangeAspect="1"/>
          </p:cNvSpPr>
          <p:nvPr>
            <p:ph type="sldImg" idx="2"/>
          </p:nvPr>
        </p:nvSpPr>
        <p:spPr>
          <a:xfrm>
            <a:off x="1489075" y="1154113"/>
            <a:ext cx="4032250" cy="3114675"/>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44865"/>
            <a:ext cx="5608320" cy="3636705"/>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772670"/>
            <a:ext cx="3037840" cy="463406"/>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772670"/>
            <a:ext cx="3037840" cy="463406"/>
          </a:xfrm>
          <a:prstGeom prst="rect">
            <a:avLst/>
          </a:prstGeom>
        </p:spPr>
        <p:txBody>
          <a:bodyPr vert="horz" lIns="92446" tIns="46223" rIns="92446" bIns="46223" rtlCol="0" anchor="b"/>
          <a:lstStyle>
            <a:lvl1pPr algn="r">
              <a:defRPr sz="1200"/>
            </a:lvl1pPr>
          </a:lstStyle>
          <a:p>
            <a:fld id="{79F8D888-D71A-4AC8-A281-DEB9CA008DAC}" type="slidenum">
              <a:rPr lang="en-US" smtClean="0"/>
              <a:t>‹#›</a:t>
            </a:fld>
            <a:endParaRPr lang="en-US" dirty="0"/>
          </a:p>
        </p:txBody>
      </p:sp>
    </p:spTree>
    <p:extLst>
      <p:ext uri="{BB962C8B-B14F-4D97-AF65-F5344CB8AC3E}">
        <p14:creationId xmlns:p14="http://schemas.microsoft.com/office/powerpoint/2010/main" val="2320086121"/>
      </p:ext>
    </p:extLst>
  </p:cSld>
  <p:clrMap bg1="lt1" tx1="dk1" bg2="lt2" tx2="dk2" accent1="accent1" accent2="accent2" accent3="accent3" accent4="accent4" accent5="accent5" accent6="accent6" hlink="hlink" folHlink="folHlink"/>
  <p:hf hdr="0" ftr="0" dt="0"/>
  <p:notesStyle>
    <a:lvl1pPr marL="0" algn="l" defTabSz="855658" rtl="0" eaLnBrk="1" latinLnBrk="0" hangingPunct="1">
      <a:defRPr sz="1123" kern="1200">
        <a:solidFill>
          <a:schemeClr val="tx1"/>
        </a:solidFill>
        <a:latin typeface="+mn-lt"/>
        <a:ea typeface="+mn-ea"/>
        <a:cs typeface="+mn-cs"/>
      </a:defRPr>
    </a:lvl1pPr>
    <a:lvl2pPr marL="427828" algn="l" defTabSz="855658" rtl="0" eaLnBrk="1" latinLnBrk="0" hangingPunct="1">
      <a:defRPr sz="1123" kern="1200">
        <a:solidFill>
          <a:schemeClr val="tx1"/>
        </a:solidFill>
        <a:latin typeface="+mn-lt"/>
        <a:ea typeface="+mn-ea"/>
        <a:cs typeface="+mn-cs"/>
      </a:defRPr>
    </a:lvl2pPr>
    <a:lvl3pPr marL="855658" algn="l" defTabSz="855658" rtl="0" eaLnBrk="1" latinLnBrk="0" hangingPunct="1">
      <a:defRPr sz="1123" kern="1200">
        <a:solidFill>
          <a:schemeClr val="tx1"/>
        </a:solidFill>
        <a:latin typeface="+mn-lt"/>
        <a:ea typeface="+mn-ea"/>
        <a:cs typeface="+mn-cs"/>
      </a:defRPr>
    </a:lvl3pPr>
    <a:lvl4pPr marL="1283485" algn="l" defTabSz="855658" rtl="0" eaLnBrk="1" latinLnBrk="0" hangingPunct="1">
      <a:defRPr sz="1123" kern="1200">
        <a:solidFill>
          <a:schemeClr val="tx1"/>
        </a:solidFill>
        <a:latin typeface="+mn-lt"/>
        <a:ea typeface="+mn-ea"/>
        <a:cs typeface="+mn-cs"/>
      </a:defRPr>
    </a:lvl4pPr>
    <a:lvl5pPr marL="1711314" algn="l" defTabSz="855658" rtl="0" eaLnBrk="1" latinLnBrk="0" hangingPunct="1">
      <a:defRPr sz="1123" kern="1200">
        <a:solidFill>
          <a:schemeClr val="tx1"/>
        </a:solidFill>
        <a:latin typeface="+mn-lt"/>
        <a:ea typeface="+mn-ea"/>
        <a:cs typeface="+mn-cs"/>
      </a:defRPr>
    </a:lvl5pPr>
    <a:lvl6pPr marL="2139142" algn="l" defTabSz="855658" rtl="0" eaLnBrk="1" latinLnBrk="0" hangingPunct="1">
      <a:defRPr sz="1123" kern="1200">
        <a:solidFill>
          <a:schemeClr val="tx1"/>
        </a:solidFill>
        <a:latin typeface="+mn-lt"/>
        <a:ea typeface="+mn-ea"/>
        <a:cs typeface="+mn-cs"/>
      </a:defRPr>
    </a:lvl6pPr>
    <a:lvl7pPr marL="2566971" algn="l" defTabSz="855658" rtl="0" eaLnBrk="1" latinLnBrk="0" hangingPunct="1">
      <a:defRPr sz="1123" kern="1200">
        <a:solidFill>
          <a:schemeClr val="tx1"/>
        </a:solidFill>
        <a:latin typeface="+mn-lt"/>
        <a:ea typeface="+mn-ea"/>
        <a:cs typeface="+mn-cs"/>
      </a:defRPr>
    </a:lvl7pPr>
    <a:lvl8pPr marL="2994800" algn="l" defTabSz="855658" rtl="0" eaLnBrk="1" latinLnBrk="0" hangingPunct="1">
      <a:defRPr sz="1123" kern="1200">
        <a:solidFill>
          <a:schemeClr val="tx1"/>
        </a:solidFill>
        <a:latin typeface="+mn-lt"/>
        <a:ea typeface="+mn-ea"/>
        <a:cs typeface="+mn-cs"/>
      </a:defRPr>
    </a:lvl8pPr>
    <a:lvl9pPr marL="3422627" algn="l" defTabSz="855658" rtl="0" eaLnBrk="1" latinLnBrk="0" hangingPunct="1">
      <a:defRPr sz="112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6375" y="1162050"/>
            <a:ext cx="4057650" cy="313531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2300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9F8D888-D71A-4AC8-A281-DEB9CA008DAC}" type="slidenum">
              <a:rPr lang="en-US" smtClean="0"/>
              <a:t>4</a:t>
            </a:fld>
            <a:endParaRPr lang="en-US" dirty="0"/>
          </a:p>
        </p:txBody>
      </p:sp>
    </p:spTree>
    <p:extLst>
      <p:ext uri="{BB962C8B-B14F-4D97-AF65-F5344CB8AC3E}">
        <p14:creationId xmlns:p14="http://schemas.microsoft.com/office/powerpoint/2010/main" val="1251841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480935" y="7002359"/>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sp>
        <p:nvSpPr>
          <p:cNvPr id="3" name="Title 1"/>
          <p:cNvSpPr>
            <a:spLocks noGrp="1"/>
          </p:cNvSpPr>
          <p:nvPr>
            <p:ph type="title"/>
          </p:nvPr>
        </p:nvSpPr>
        <p:spPr>
          <a:xfrm>
            <a:off x="254421" y="413404"/>
            <a:ext cx="5699765" cy="650947"/>
          </a:xfrm>
          <a:prstGeom prst="rect">
            <a:avLst/>
          </a:prstGeom>
          <a:noFill/>
        </p:spPr>
        <p:txBody>
          <a:bodyPr wrap="none" rtlCol="0">
            <a:spAutoFit/>
          </a:bodyPr>
          <a:lstStyle>
            <a:lvl1pPr>
              <a:defRPr lang="en-US" sz="3630" dirty="0">
                <a:solidFill>
                  <a:srgbClr val="E4610F"/>
                </a:solidFill>
                <a:latin typeface="+mn-lt"/>
                <a:ea typeface="+mn-ea"/>
                <a:cs typeface="+mn-cs"/>
              </a:defRPr>
            </a:lvl1pPr>
          </a:lstStyle>
          <a:p>
            <a:pPr marL="0" lvl="0" algn="l" defTabSz="795330"/>
            <a:r>
              <a:rPr lang="en-US" dirty="0"/>
              <a:t>Click to edit Master title style</a:t>
            </a:r>
          </a:p>
        </p:txBody>
      </p:sp>
    </p:spTree>
    <p:extLst>
      <p:ext uri="{BB962C8B-B14F-4D97-AF65-F5344CB8AC3E}">
        <p14:creationId xmlns:p14="http://schemas.microsoft.com/office/powerpoint/2010/main" val="253239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480935" y="7002357"/>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sp>
        <p:nvSpPr>
          <p:cNvPr id="3" name="Title 1"/>
          <p:cNvSpPr>
            <a:spLocks noGrp="1"/>
          </p:cNvSpPr>
          <p:nvPr>
            <p:ph type="title"/>
          </p:nvPr>
        </p:nvSpPr>
        <p:spPr>
          <a:xfrm>
            <a:off x="254421" y="413402"/>
            <a:ext cx="5699765" cy="650947"/>
          </a:xfrm>
          <a:prstGeom prst="rect">
            <a:avLst/>
          </a:prstGeom>
          <a:noFill/>
        </p:spPr>
        <p:txBody>
          <a:bodyPr wrap="none" rtlCol="0">
            <a:spAutoFit/>
          </a:bodyPr>
          <a:lstStyle>
            <a:lvl1pPr>
              <a:defRPr lang="en-US" sz="3630" dirty="0">
                <a:solidFill>
                  <a:srgbClr val="E4610F"/>
                </a:solidFill>
                <a:latin typeface="+mn-lt"/>
                <a:ea typeface="+mn-ea"/>
                <a:cs typeface="+mn-cs"/>
              </a:defRPr>
            </a:lvl1pPr>
          </a:lstStyle>
          <a:p>
            <a:pPr marL="0" lvl="0" algn="l" defTabSz="795330"/>
            <a:r>
              <a:rPr lang="en-US" dirty="0"/>
              <a:t>Click to edit Master title style</a:t>
            </a:r>
          </a:p>
        </p:txBody>
      </p:sp>
    </p:spTree>
    <p:extLst>
      <p:ext uri="{BB962C8B-B14F-4D97-AF65-F5344CB8AC3E}">
        <p14:creationId xmlns:p14="http://schemas.microsoft.com/office/powerpoint/2010/main" val="1605144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4421" y="413402"/>
            <a:ext cx="9574305" cy="650947"/>
          </a:xfrm>
          <a:prstGeom prst="rect">
            <a:avLst/>
          </a:prstGeom>
          <a:noFill/>
        </p:spPr>
        <p:txBody>
          <a:bodyPr wrap="square" rtlCol="0">
            <a:spAutoFit/>
          </a:bodyPr>
          <a:lstStyle>
            <a:lvl1pPr algn="l">
              <a:defRPr lang="en-US" sz="3630" dirty="0">
                <a:solidFill>
                  <a:srgbClr val="E4610F"/>
                </a:solidFill>
                <a:latin typeface="+mn-lt"/>
                <a:ea typeface="+mn-ea"/>
                <a:cs typeface="+mn-cs"/>
              </a:defRPr>
            </a:lvl1pPr>
          </a:lstStyle>
          <a:p>
            <a:pPr marL="0" lvl="0" algn="l" defTabSz="795330"/>
            <a:r>
              <a:rPr lang="en-US" dirty="0"/>
              <a:t>Click to edit Master title style</a:t>
            </a:r>
          </a:p>
        </p:txBody>
      </p:sp>
      <p:sp>
        <p:nvSpPr>
          <p:cNvPr id="3" name="Slide Number Placeholder 2"/>
          <p:cNvSpPr>
            <a:spLocks noGrp="1"/>
          </p:cNvSpPr>
          <p:nvPr>
            <p:ph type="sldNum" sz="quarter" idx="10"/>
          </p:nvPr>
        </p:nvSpPr>
        <p:spPr/>
        <p:txBody>
          <a:bodyPr/>
          <a:lstStyle/>
          <a:p>
            <a:fld id="{F9E4454A-AB5F-4BD7-9F82-E80389B3FFA3}" type="slidenum">
              <a:rPr lang="en-US" smtClean="0"/>
              <a:pPr/>
              <a:t>‹#›</a:t>
            </a:fld>
            <a:endParaRPr lang="en-US" dirty="0"/>
          </a:p>
        </p:txBody>
      </p:sp>
      <p:sp>
        <p:nvSpPr>
          <p:cNvPr id="7" name="Text Placeholder 6"/>
          <p:cNvSpPr>
            <a:spLocks noGrp="1"/>
          </p:cNvSpPr>
          <p:nvPr>
            <p:ph type="body" sz="quarter" idx="11"/>
          </p:nvPr>
        </p:nvSpPr>
        <p:spPr>
          <a:xfrm>
            <a:off x="254418" y="1513753"/>
            <a:ext cx="3557214" cy="1636858"/>
          </a:xfrm>
          <a:prstGeom prst="rect">
            <a:avLst/>
          </a:prstGeom>
        </p:spPr>
        <p:txBody>
          <a:bodyPr lIns="0" tIns="0" rIns="0" bIns="0">
            <a:spAutoFit/>
          </a:bodyPr>
          <a:lstStyle>
            <a:lvl1pPr>
              <a:defRPr lang="en-US" sz="1941" smtClean="0">
                <a:solidFill>
                  <a:srgbClr val="55575A"/>
                </a:solidFill>
              </a:defRPr>
            </a:lvl1pPr>
            <a:lvl2pPr marL="397591" indent="-174652">
              <a:defRPr lang="en-US" sz="1812" smtClean="0">
                <a:solidFill>
                  <a:srgbClr val="55575A"/>
                </a:solidFill>
              </a:defRPr>
            </a:lvl2pPr>
            <a:lvl3pPr>
              <a:defRPr lang="en-US" sz="1565" smtClean="0"/>
            </a:lvl3pPr>
            <a:lvl4pPr>
              <a:defRPr lang="en-US" sz="1565" smtClean="0"/>
            </a:lvl4pPr>
            <a:lvl5pPr>
              <a:defRPr lang="en-US" sz="1565"/>
            </a:lvl5pPr>
          </a:lstStyle>
          <a:p>
            <a:pPr marL="221912" lvl="0" indent="-221912" defTabSz="795330">
              <a:spcBef>
                <a:spcPts val="1485"/>
              </a:spcBef>
              <a:buClr>
                <a:srgbClr val="6E2585"/>
              </a:buClr>
              <a:buFont typeface="Wingdings" panose="05000000000000000000" pitchFamily="2" charset="2"/>
              <a:buChar char="§"/>
            </a:pPr>
            <a:r>
              <a:rPr lang="en-US" dirty="0"/>
              <a:t>Click to edit Master text styles</a:t>
            </a:r>
          </a:p>
          <a:p>
            <a:pPr marL="397665" lvl="1" defTabSz="795330">
              <a:spcBef>
                <a:spcPts val="1485"/>
              </a:spcBef>
              <a:buClr>
                <a:srgbClr val="6E2585"/>
              </a:buClr>
            </a:pPr>
            <a:r>
              <a:rPr lang="en-US" dirty="0"/>
              <a:t>Second level</a:t>
            </a:r>
          </a:p>
          <a:p>
            <a:pPr marL="795330" lvl="2" defTabSz="795330"/>
            <a:r>
              <a:rPr lang="en-US" dirty="0"/>
              <a:t>Third level</a:t>
            </a:r>
          </a:p>
          <a:p>
            <a:pPr marL="1192995" lvl="3" defTabSz="795330"/>
            <a:r>
              <a:rPr lang="en-US" dirty="0"/>
              <a:t>Fourth level</a:t>
            </a:r>
          </a:p>
          <a:p>
            <a:pPr marL="1590660" lvl="4" defTabSz="795330"/>
            <a:r>
              <a:rPr lang="en-US" dirty="0"/>
              <a:t>Fifth level</a:t>
            </a:r>
          </a:p>
        </p:txBody>
      </p:sp>
    </p:spTree>
    <p:extLst>
      <p:ext uri="{BB962C8B-B14F-4D97-AF65-F5344CB8AC3E}">
        <p14:creationId xmlns:p14="http://schemas.microsoft.com/office/powerpoint/2010/main" val="361688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fluencer">
    <p:spTree>
      <p:nvGrpSpPr>
        <p:cNvPr id="1" name=""/>
        <p:cNvGrpSpPr/>
        <p:nvPr/>
      </p:nvGrpSpPr>
      <p:grpSpPr>
        <a:xfrm>
          <a:off x="0" y="0"/>
          <a:ext cx="0" cy="0"/>
          <a:chOff x="0" y="0"/>
          <a:chExt cx="0" cy="0"/>
        </a:xfrm>
      </p:grpSpPr>
      <p:sp>
        <p:nvSpPr>
          <p:cNvPr id="5" name="Picture Placeholder 13"/>
          <p:cNvSpPr>
            <a:spLocks noGrp="1"/>
          </p:cNvSpPr>
          <p:nvPr>
            <p:ph type="pic" sz="quarter" idx="12" hasCustomPrompt="1"/>
          </p:nvPr>
        </p:nvSpPr>
        <p:spPr>
          <a:xfrm>
            <a:off x="-21290" y="1"/>
            <a:ext cx="3541731" cy="7797075"/>
          </a:xfrm>
          <a:prstGeom prst="rect">
            <a:avLst/>
          </a:prstGeom>
        </p:spPr>
        <p:txBody>
          <a:bodyPr anchor="ctr"/>
          <a:lstStyle>
            <a:lvl1pPr marL="0" indent="0" algn="ctr">
              <a:buNone/>
              <a:defRPr sz="1980" baseline="0">
                <a:solidFill>
                  <a:schemeClr val="bg1"/>
                </a:solidFill>
              </a:defRPr>
            </a:lvl1pPr>
          </a:lstStyle>
          <a:p>
            <a:r>
              <a:rPr lang="en-US" dirty="0"/>
              <a:t>Insert Picture</a:t>
            </a:r>
          </a:p>
        </p:txBody>
      </p:sp>
      <p:sp>
        <p:nvSpPr>
          <p:cNvPr id="3" name="Slide Number Placeholder 1"/>
          <p:cNvSpPr>
            <a:spLocks noGrp="1"/>
          </p:cNvSpPr>
          <p:nvPr>
            <p:ph type="sldNum" sz="quarter" idx="4"/>
          </p:nvPr>
        </p:nvSpPr>
        <p:spPr>
          <a:xfrm>
            <a:off x="7480935" y="7002357"/>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spTree>
    <p:extLst>
      <p:ext uri="{BB962C8B-B14F-4D97-AF65-F5344CB8AC3E}">
        <p14:creationId xmlns:p14="http://schemas.microsoft.com/office/powerpoint/2010/main" val="2626515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Page 1">
    <p:spTree>
      <p:nvGrpSpPr>
        <p:cNvPr id="1" name=""/>
        <p:cNvGrpSpPr/>
        <p:nvPr/>
      </p:nvGrpSpPr>
      <p:grpSpPr>
        <a:xfrm>
          <a:off x="0" y="0"/>
          <a:ext cx="0" cy="0"/>
          <a:chOff x="0" y="0"/>
          <a:chExt cx="0" cy="0"/>
        </a:xfrm>
      </p:grpSpPr>
      <p:sp>
        <p:nvSpPr>
          <p:cNvPr id="15" name="Picture Placeholder 13"/>
          <p:cNvSpPr>
            <a:spLocks noGrp="1"/>
          </p:cNvSpPr>
          <p:nvPr>
            <p:ph type="pic" sz="quarter" idx="12" hasCustomPrompt="1"/>
          </p:nvPr>
        </p:nvSpPr>
        <p:spPr>
          <a:xfrm>
            <a:off x="264324" y="2324720"/>
            <a:ext cx="2251195" cy="3088395"/>
          </a:xfrm>
          <a:prstGeom prst="rect">
            <a:avLst/>
          </a:prstGeom>
        </p:spPr>
        <p:txBody>
          <a:bodyPr anchor="ctr"/>
          <a:lstStyle>
            <a:lvl1pPr marL="0" indent="0" algn="ctr">
              <a:buNone/>
              <a:defRPr sz="1980" baseline="0">
                <a:solidFill>
                  <a:schemeClr val="bg1"/>
                </a:solidFill>
              </a:defRPr>
            </a:lvl1pPr>
          </a:lstStyle>
          <a:p>
            <a:r>
              <a:rPr lang="en-US" dirty="0"/>
              <a:t>Insert Picture</a:t>
            </a:r>
          </a:p>
        </p:txBody>
      </p:sp>
      <p:sp>
        <p:nvSpPr>
          <p:cNvPr id="22" name="Picture Placeholder 13"/>
          <p:cNvSpPr>
            <a:spLocks noGrp="1"/>
          </p:cNvSpPr>
          <p:nvPr>
            <p:ph type="pic" sz="quarter" idx="13" hasCustomPrompt="1"/>
          </p:nvPr>
        </p:nvSpPr>
        <p:spPr>
          <a:xfrm>
            <a:off x="2684520" y="2324720"/>
            <a:ext cx="2251195" cy="3088395"/>
          </a:xfrm>
          <a:prstGeom prst="rect">
            <a:avLst/>
          </a:prstGeom>
        </p:spPr>
        <p:txBody>
          <a:bodyPr anchor="ctr"/>
          <a:lstStyle>
            <a:lvl1pPr marL="0" indent="0" algn="ctr">
              <a:buNone/>
              <a:defRPr sz="1980" baseline="0">
                <a:solidFill>
                  <a:schemeClr val="bg1"/>
                </a:solidFill>
              </a:defRPr>
            </a:lvl1pPr>
          </a:lstStyle>
          <a:p>
            <a:r>
              <a:rPr lang="en-US" dirty="0"/>
              <a:t>Insert Picture </a:t>
            </a:r>
          </a:p>
        </p:txBody>
      </p:sp>
      <p:sp>
        <p:nvSpPr>
          <p:cNvPr id="23" name="Picture Placeholder 13"/>
          <p:cNvSpPr>
            <a:spLocks noGrp="1"/>
          </p:cNvSpPr>
          <p:nvPr>
            <p:ph type="pic" sz="quarter" idx="14" hasCustomPrompt="1"/>
          </p:nvPr>
        </p:nvSpPr>
        <p:spPr>
          <a:xfrm>
            <a:off x="5104716" y="2324720"/>
            <a:ext cx="2251195" cy="3088395"/>
          </a:xfrm>
          <a:prstGeom prst="rect">
            <a:avLst/>
          </a:prstGeom>
        </p:spPr>
        <p:txBody>
          <a:bodyPr anchor="ctr"/>
          <a:lstStyle>
            <a:lvl1pPr marL="0" indent="0" algn="ctr">
              <a:buNone/>
              <a:defRPr sz="1980" baseline="0">
                <a:solidFill>
                  <a:schemeClr val="bg1"/>
                </a:solidFill>
              </a:defRPr>
            </a:lvl1pPr>
          </a:lstStyle>
          <a:p>
            <a:r>
              <a:rPr lang="en-US" dirty="0"/>
              <a:t>Insert Picture </a:t>
            </a:r>
          </a:p>
        </p:txBody>
      </p:sp>
      <p:sp>
        <p:nvSpPr>
          <p:cNvPr id="24" name="Picture Placeholder 13"/>
          <p:cNvSpPr>
            <a:spLocks noGrp="1"/>
          </p:cNvSpPr>
          <p:nvPr>
            <p:ph type="pic" sz="quarter" idx="15" hasCustomPrompt="1"/>
          </p:nvPr>
        </p:nvSpPr>
        <p:spPr>
          <a:xfrm>
            <a:off x="7524911" y="2324720"/>
            <a:ext cx="2251195" cy="3088395"/>
          </a:xfrm>
          <a:prstGeom prst="rect">
            <a:avLst/>
          </a:prstGeom>
        </p:spPr>
        <p:txBody>
          <a:bodyPr anchor="ctr"/>
          <a:lstStyle>
            <a:lvl1pPr marL="0" indent="0" algn="ctr">
              <a:buNone/>
              <a:defRPr sz="1980" baseline="0">
                <a:solidFill>
                  <a:schemeClr val="bg1"/>
                </a:solidFill>
              </a:defRPr>
            </a:lvl1pPr>
          </a:lstStyle>
          <a:p>
            <a:r>
              <a:rPr lang="en-US" dirty="0"/>
              <a:t>Insert Picture </a:t>
            </a:r>
          </a:p>
        </p:txBody>
      </p:sp>
      <p:sp>
        <p:nvSpPr>
          <p:cNvPr id="6" name="Slide Number Placeholder 1"/>
          <p:cNvSpPr>
            <a:spLocks noGrp="1"/>
          </p:cNvSpPr>
          <p:nvPr>
            <p:ph type="sldNum" sz="quarter" idx="4"/>
          </p:nvPr>
        </p:nvSpPr>
        <p:spPr>
          <a:xfrm>
            <a:off x="7480935" y="7002357"/>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sp>
        <p:nvSpPr>
          <p:cNvPr id="7" name="Title 1"/>
          <p:cNvSpPr>
            <a:spLocks noGrp="1"/>
          </p:cNvSpPr>
          <p:nvPr>
            <p:ph type="title"/>
          </p:nvPr>
        </p:nvSpPr>
        <p:spPr>
          <a:xfrm>
            <a:off x="254421" y="413402"/>
            <a:ext cx="5699765" cy="650947"/>
          </a:xfrm>
          <a:prstGeom prst="rect">
            <a:avLst/>
          </a:prstGeom>
          <a:noFill/>
        </p:spPr>
        <p:txBody>
          <a:bodyPr wrap="none" rtlCol="0">
            <a:spAutoFit/>
          </a:bodyPr>
          <a:lstStyle>
            <a:lvl1pPr>
              <a:defRPr lang="en-US" sz="3630" dirty="0">
                <a:solidFill>
                  <a:srgbClr val="E4610F"/>
                </a:solidFill>
                <a:latin typeface="+mn-lt"/>
                <a:ea typeface="+mn-ea"/>
                <a:cs typeface="+mn-cs"/>
              </a:defRPr>
            </a:lvl1pPr>
          </a:lstStyle>
          <a:p>
            <a:pPr marL="0" lvl="0" algn="l" defTabSz="795330"/>
            <a:r>
              <a:rPr lang="en-US" dirty="0"/>
              <a:t>Click to edit Master title style</a:t>
            </a:r>
          </a:p>
        </p:txBody>
      </p:sp>
    </p:spTree>
    <p:extLst>
      <p:ext uri="{BB962C8B-B14F-4D97-AF65-F5344CB8AC3E}">
        <p14:creationId xmlns:p14="http://schemas.microsoft.com/office/powerpoint/2010/main" val="6660544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with Title at the bottom">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
            <a:ext cx="10058400" cy="6675978"/>
          </a:xfrm>
          <a:prstGeom prst="rect">
            <a:avLst/>
          </a:prstGeom>
        </p:spPr>
        <p:txBody>
          <a:bodyPr anchor="ctr"/>
          <a:lstStyle>
            <a:lvl1pPr marL="0" indent="0" algn="ctr">
              <a:buNone/>
              <a:defRPr sz="1980">
                <a:solidFill>
                  <a:schemeClr val="bg1"/>
                </a:solidFill>
              </a:defRPr>
            </a:lvl1pPr>
          </a:lstStyle>
          <a:p>
            <a:r>
              <a:rPr lang="en-US" dirty="0"/>
              <a:t>Insert Image</a:t>
            </a:r>
          </a:p>
        </p:txBody>
      </p:sp>
      <p:sp>
        <p:nvSpPr>
          <p:cNvPr id="3" name="Slide Number Placeholder 1"/>
          <p:cNvSpPr>
            <a:spLocks noGrp="1"/>
          </p:cNvSpPr>
          <p:nvPr>
            <p:ph type="sldNum" sz="quarter" idx="4"/>
          </p:nvPr>
        </p:nvSpPr>
        <p:spPr>
          <a:xfrm>
            <a:off x="7480935" y="7002357"/>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spTree>
    <p:extLst>
      <p:ext uri="{BB962C8B-B14F-4D97-AF65-F5344CB8AC3E}">
        <p14:creationId xmlns:p14="http://schemas.microsoft.com/office/powerpoint/2010/main" val="1399322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Image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275911" y="367034"/>
            <a:ext cx="5567159" cy="6109969"/>
          </a:xfrm>
          <a:prstGeom prst="rect">
            <a:avLst/>
          </a:prstGeom>
        </p:spPr>
        <p:txBody>
          <a:bodyPr anchor="ctr"/>
          <a:lstStyle>
            <a:lvl1pPr marL="0" indent="0" algn="ctr">
              <a:buNone/>
              <a:defRPr sz="1980" baseline="0">
                <a:solidFill>
                  <a:schemeClr val="bg1"/>
                </a:solidFill>
              </a:defRPr>
            </a:lvl1pPr>
          </a:lstStyle>
          <a:p>
            <a:r>
              <a:rPr lang="en-US" dirty="0"/>
              <a:t>Insert Image</a:t>
            </a:r>
          </a:p>
        </p:txBody>
      </p:sp>
      <p:sp>
        <p:nvSpPr>
          <p:cNvPr id="6" name="Picture Placeholder 4"/>
          <p:cNvSpPr>
            <a:spLocks noGrp="1"/>
          </p:cNvSpPr>
          <p:nvPr>
            <p:ph type="pic" sz="quarter" idx="11" hasCustomPrompt="1"/>
          </p:nvPr>
        </p:nvSpPr>
        <p:spPr>
          <a:xfrm>
            <a:off x="6002226" y="367034"/>
            <a:ext cx="3787691" cy="6109969"/>
          </a:xfrm>
          <a:prstGeom prst="rect">
            <a:avLst/>
          </a:prstGeom>
        </p:spPr>
        <p:txBody>
          <a:bodyPr anchor="ctr"/>
          <a:lstStyle>
            <a:lvl1pPr marL="0" indent="0" algn="ctr">
              <a:buNone/>
              <a:defRPr sz="1980" baseline="0">
                <a:solidFill>
                  <a:schemeClr val="bg1"/>
                </a:solidFill>
              </a:defRPr>
            </a:lvl1pPr>
          </a:lstStyle>
          <a:p>
            <a:r>
              <a:rPr lang="en-US" dirty="0"/>
              <a:t>Insert Image</a:t>
            </a:r>
          </a:p>
        </p:txBody>
      </p:sp>
      <p:sp>
        <p:nvSpPr>
          <p:cNvPr id="4" name="Slide Number Placeholder 1"/>
          <p:cNvSpPr>
            <a:spLocks noGrp="1"/>
          </p:cNvSpPr>
          <p:nvPr>
            <p:ph type="sldNum" sz="quarter" idx="4"/>
          </p:nvPr>
        </p:nvSpPr>
        <p:spPr>
          <a:xfrm>
            <a:off x="7480935" y="7002357"/>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spTree>
    <p:extLst>
      <p:ext uri="{BB962C8B-B14F-4D97-AF65-F5344CB8AC3E}">
        <p14:creationId xmlns:p14="http://schemas.microsoft.com/office/powerpoint/2010/main" val="213157752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8482" y="413404"/>
            <a:ext cx="9574305" cy="650947"/>
          </a:xfrm>
          <a:prstGeom prst="rect">
            <a:avLst/>
          </a:prstGeom>
          <a:noFill/>
        </p:spPr>
        <p:txBody>
          <a:bodyPr wrap="square" rtlCol="0">
            <a:spAutoFit/>
          </a:bodyPr>
          <a:lstStyle>
            <a:lvl1pPr algn="l">
              <a:defRPr lang="en-US" sz="3630" dirty="0">
                <a:solidFill>
                  <a:srgbClr val="E4610F"/>
                </a:solidFill>
                <a:latin typeface="+mn-lt"/>
                <a:ea typeface="+mn-ea"/>
                <a:cs typeface="+mn-cs"/>
              </a:defRPr>
            </a:lvl1pPr>
          </a:lstStyle>
          <a:p>
            <a:pPr marL="0" lvl="0" algn="l" defTabSz="795330"/>
            <a:r>
              <a:rPr lang="en-US" dirty="0"/>
              <a:t>Click to edit Master title style</a:t>
            </a:r>
          </a:p>
        </p:txBody>
      </p:sp>
      <p:sp>
        <p:nvSpPr>
          <p:cNvPr id="3" name="Slide Number Placeholder 2"/>
          <p:cNvSpPr>
            <a:spLocks noGrp="1"/>
          </p:cNvSpPr>
          <p:nvPr>
            <p:ph type="sldNum" sz="quarter" idx="10"/>
          </p:nvPr>
        </p:nvSpPr>
        <p:spPr/>
        <p:txBody>
          <a:bodyPr/>
          <a:lstStyle/>
          <a:p>
            <a:fld id="{F9E4454A-AB5F-4BD7-9F82-E80389B3FFA3}" type="slidenum">
              <a:rPr lang="en-US" smtClean="0"/>
              <a:pPr/>
              <a:t>‹#›</a:t>
            </a:fld>
            <a:endParaRPr lang="en-US" dirty="0"/>
          </a:p>
        </p:txBody>
      </p:sp>
      <p:sp>
        <p:nvSpPr>
          <p:cNvPr id="7" name="Text Placeholder 6"/>
          <p:cNvSpPr>
            <a:spLocks noGrp="1"/>
          </p:cNvSpPr>
          <p:nvPr>
            <p:ph type="body" sz="quarter" idx="11"/>
          </p:nvPr>
        </p:nvSpPr>
        <p:spPr>
          <a:xfrm>
            <a:off x="362702" y="1309216"/>
            <a:ext cx="3557214" cy="1398844"/>
          </a:xfrm>
          <a:prstGeom prst="rect">
            <a:avLst/>
          </a:prstGeom>
        </p:spPr>
        <p:txBody>
          <a:bodyPr lIns="0" tIns="0" rIns="0" bIns="0">
            <a:spAutoFit/>
          </a:bodyPr>
          <a:lstStyle>
            <a:lvl1pPr>
              <a:defRPr lang="en-US" sz="1400" smtClean="0">
                <a:solidFill>
                  <a:srgbClr val="55575A"/>
                </a:solidFill>
              </a:defRPr>
            </a:lvl1pPr>
            <a:lvl2pPr marL="397591" indent="-174652">
              <a:defRPr lang="en-US" sz="1400" smtClean="0">
                <a:solidFill>
                  <a:srgbClr val="55575A"/>
                </a:solidFill>
              </a:defRPr>
            </a:lvl2pPr>
            <a:lvl3pPr>
              <a:defRPr lang="en-US" sz="1400" smtClean="0"/>
            </a:lvl3pPr>
            <a:lvl4pPr>
              <a:defRPr lang="en-US" sz="1400" smtClean="0"/>
            </a:lvl4pPr>
            <a:lvl5pPr>
              <a:defRPr lang="en-US" sz="1400"/>
            </a:lvl5pPr>
          </a:lstStyle>
          <a:p>
            <a:pPr marL="221912" lvl="0" indent="-221912" defTabSz="795330">
              <a:spcBef>
                <a:spcPts val="1485"/>
              </a:spcBef>
              <a:buClr>
                <a:srgbClr val="6E2585"/>
              </a:buClr>
              <a:buFont typeface="Wingdings" panose="05000000000000000000" pitchFamily="2" charset="2"/>
              <a:buChar char="§"/>
            </a:pPr>
            <a:r>
              <a:rPr lang="en-US" dirty="0"/>
              <a:t>Click to edit Master text styles</a:t>
            </a:r>
          </a:p>
          <a:p>
            <a:pPr marL="397665" lvl="1" defTabSz="795330">
              <a:spcBef>
                <a:spcPts val="1485"/>
              </a:spcBef>
              <a:buClr>
                <a:srgbClr val="6E2585"/>
              </a:buClr>
            </a:pPr>
            <a:r>
              <a:rPr lang="en-US" dirty="0"/>
              <a:t>Second level</a:t>
            </a:r>
          </a:p>
          <a:p>
            <a:pPr marL="795330" lvl="2" defTabSz="795330"/>
            <a:r>
              <a:rPr lang="en-US" dirty="0"/>
              <a:t>Third level</a:t>
            </a:r>
          </a:p>
          <a:p>
            <a:pPr marL="1192995" lvl="3" defTabSz="795330"/>
            <a:r>
              <a:rPr lang="en-US" dirty="0"/>
              <a:t>Fourth level</a:t>
            </a:r>
          </a:p>
          <a:p>
            <a:pPr marL="1590660" lvl="4" defTabSz="795330"/>
            <a:r>
              <a:rPr lang="en-US" dirty="0"/>
              <a:t>Fifth level</a:t>
            </a:r>
          </a:p>
        </p:txBody>
      </p:sp>
    </p:spTree>
    <p:extLst>
      <p:ext uri="{BB962C8B-B14F-4D97-AF65-F5344CB8AC3E}">
        <p14:creationId xmlns:p14="http://schemas.microsoft.com/office/powerpoint/2010/main" val="189457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luencer">
    <p:spTree>
      <p:nvGrpSpPr>
        <p:cNvPr id="1" name=""/>
        <p:cNvGrpSpPr/>
        <p:nvPr/>
      </p:nvGrpSpPr>
      <p:grpSpPr>
        <a:xfrm>
          <a:off x="0" y="0"/>
          <a:ext cx="0" cy="0"/>
          <a:chOff x="0" y="0"/>
          <a:chExt cx="0" cy="0"/>
        </a:xfrm>
      </p:grpSpPr>
      <p:sp>
        <p:nvSpPr>
          <p:cNvPr id="5" name="Picture Placeholder 13"/>
          <p:cNvSpPr>
            <a:spLocks noGrp="1"/>
          </p:cNvSpPr>
          <p:nvPr>
            <p:ph type="pic" sz="quarter" idx="12" hasCustomPrompt="1"/>
          </p:nvPr>
        </p:nvSpPr>
        <p:spPr>
          <a:xfrm>
            <a:off x="-21289" y="3"/>
            <a:ext cx="3541731" cy="7797075"/>
          </a:xfrm>
          <a:prstGeom prst="rect">
            <a:avLst/>
          </a:prstGeom>
        </p:spPr>
        <p:txBody>
          <a:bodyPr anchor="ctr"/>
          <a:lstStyle>
            <a:lvl1pPr marL="0" indent="0" algn="ctr">
              <a:buNone/>
              <a:defRPr sz="1980" baseline="0">
                <a:solidFill>
                  <a:schemeClr val="bg1"/>
                </a:solidFill>
              </a:defRPr>
            </a:lvl1pPr>
          </a:lstStyle>
          <a:p>
            <a:r>
              <a:rPr lang="en-US" dirty="0"/>
              <a:t>Insert Picture</a:t>
            </a:r>
          </a:p>
        </p:txBody>
      </p:sp>
      <p:sp>
        <p:nvSpPr>
          <p:cNvPr id="3" name="Slide Number Placeholder 1"/>
          <p:cNvSpPr>
            <a:spLocks noGrp="1"/>
          </p:cNvSpPr>
          <p:nvPr>
            <p:ph type="sldNum" sz="quarter" idx="4"/>
          </p:nvPr>
        </p:nvSpPr>
        <p:spPr>
          <a:xfrm>
            <a:off x="7480935" y="7002359"/>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spTree>
    <p:extLst>
      <p:ext uri="{BB962C8B-B14F-4D97-AF65-F5344CB8AC3E}">
        <p14:creationId xmlns:p14="http://schemas.microsoft.com/office/powerpoint/2010/main" val="4173953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am Page 1">
    <p:spTree>
      <p:nvGrpSpPr>
        <p:cNvPr id="1" name=""/>
        <p:cNvGrpSpPr/>
        <p:nvPr/>
      </p:nvGrpSpPr>
      <p:grpSpPr>
        <a:xfrm>
          <a:off x="0" y="0"/>
          <a:ext cx="0" cy="0"/>
          <a:chOff x="0" y="0"/>
          <a:chExt cx="0" cy="0"/>
        </a:xfrm>
      </p:grpSpPr>
      <p:sp>
        <p:nvSpPr>
          <p:cNvPr id="15" name="Picture Placeholder 13"/>
          <p:cNvSpPr>
            <a:spLocks noGrp="1"/>
          </p:cNvSpPr>
          <p:nvPr>
            <p:ph type="pic" sz="quarter" idx="12" hasCustomPrompt="1"/>
          </p:nvPr>
        </p:nvSpPr>
        <p:spPr>
          <a:xfrm>
            <a:off x="264325" y="2324722"/>
            <a:ext cx="2251195" cy="3088395"/>
          </a:xfrm>
          <a:prstGeom prst="rect">
            <a:avLst/>
          </a:prstGeom>
        </p:spPr>
        <p:txBody>
          <a:bodyPr anchor="ctr"/>
          <a:lstStyle>
            <a:lvl1pPr marL="0" indent="0" algn="ctr">
              <a:buNone/>
              <a:defRPr sz="1980" baseline="0">
                <a:solidFill>
                  <a:schemeClr val="bg1"/>
                </a:solidFill>
              </a:defRPr>
            </a:lvl1pPr>
          </a:lstStyle>
          <a:p>
            <a:r>
              <a:rPr lang="en-US" dirty="0"/>
              <a:t>Insert Picture</a:t>
            </a:r>
          </a:p>
        </p:txBody>
      </p:sp>
      <p:sp>
        <p:nvSpPr>
          <p:cNvPr id="22" name="Picture Placeholder 13"/>
          <p:cNvSpPr>
            <a:spLocks noGrp="1"/>
          </p:cNvSpPr>
          <p:nvPr>
            <p:ph type="pic" sz="quarter" idx="13" hasCustomPrompt="1"/>
          </p:nvPr>
        </p:nvSpPr>
        <p:spPr>
          <a:xfrm>
            <a:off x="2684521" y="2324722"/>
            <a:ext cx="2251195" cy="3088395"/>
          </a:xfrm>
          <a:prstGeom prst="rect">
            <a:avLst/>
          </a:prstGeom>
        </p:spPr>
        <p:txBody>
          <a:bodyPr anchor="ctr"/>
          <a:lstStyle>
            <a:lvl1pPr marL="0" indent="0" algn="ctr">
              <a:buNone/>
              <a:defRPr sz="1980" baseline="0">
                <a:solidFill>
                  <a:schemeClr val="bg1"/>
                </a:solidFill>
              </a:defRPr>
            </a:lvl1pPr>
          </a:lstStyle>
          <a:p>
            <a:r>
              <a:rPr lang="en-US" dirty="0"/>
              <a:t>Insert Picture </a:t>
            </a:r>
          </a:p>
        </p:txBody>
      </p:sp>
      <p:sp>
        <p:nvSpPr>
          <p:cNvPr id="23" name="Picture Placeholder 13"/>
          <p:cNvSpPr>
            <a:spLocks noGrp="1"/>
          </p:cNvSpPr>
          <p:nvPr>
            <p:ph type="pic" sz="quarter" idx="14" hasCustomPrompt="1"/>
          </p:nvPr>
        </p:nvSpPr>
        <p:spPr>
          <a:xfrm>
            <a:off x="5104717" y="2324722"/>
            <a:ext cx="2251195" cy="3088395"/>
          </a:xfrm>
          <a:prstGeom prst="rect">
            <a:avLst/>
          </a:prstGeom>
        </p:spPr>
        <p:txBody>
          <a:bodyPr anchor="ctr"/>
          <a:lstStyle>
            <a:lvl1pPr marL="0" indent="0" algn="ctr">
              <a:buNone/>
              <a:defRPr sz="1980" baseline="0">
                <a:solidFill>
                  <a:schemeClr val="bg1"/>
                </a:solidFill>
              </a:defRPr>
            </a:lvl1pPr>
          </a:lstStyle>
          <a:p>
            <a:r>
              <a:rPr lang="en-US" dirty="0"/>
              <a:t>Insert Picture </a:t>
            </a:r>
          </a:p>
        </p:txBody>
      </p:sp>
      <p:sp>
        <p:nvSpPr>
          <p:cNvPr id="24" name="Picture Placeholder 13"/>
          <p:cNvSpPr>
            <a:spLocks noGrp="1"/>
          </p:cNvSpPr>
          <p:nvPr>
            <p:ph type="pic" sz="quarter" idx="15" hasCustomPrompt="1"/>
          </p:nvPr>
        </p:nvSpPr>
        <p:spPr>
          <a:xfrm>
            <a:off x="7524912" y="2324722"/>
            <a:ext cx="2251195" cy="3088395"/>
          </a:xfrm>
          <a:prstGeom prst="rect">
            <a:avLst/>
          </a:prstGeom>
        </p:spPr>
        <p:txBody>
          <a:bodyPr anchor="ctr"/>
          <a:lstStyle>
            <a:lvl1pPr marL="0" indent="0" algn="ctr">
              <a:buNone/>
              <a:defRPr sz="1980" baseline="0">
                <a:solidFill>
                  <a:schemeClr val="bg1"/>
                </a:solidFill>
              </a:defRPr>
            </a:lvl1pPr>
          </a:lstStyle>
          <a:p>
            <a:r>
              <a:rPr lang="en-US" dirty="0"/>
              <a:t>Insert Picture </a:t>
            </a:r>
          </a:p>
        </p:txBody>
      </p:sp>
      <p:sp>
        <p:nvSpPr>
          <p:cNvPr id="6" name="Slide Number Placeholder 1"/>
          <p:cNvSpPr>
            <a:spLocks noGrp="1"/>
          </p:cNvSpPr>
          <p:nvPr>
            <p:ph type="sldNum" sz="quarter" idx="4"/>
          </p:nvPr>
        </p:nvSpPr>
        <p:spPr>
          <a:xfrm>
            <a:off x="7480935" y="7002359"/>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sp>
        <p:nvSpPr>
          <p:cNvPr id="7" name="Title 1"/>
          <p:cNvSpPr>
            <a:spLocks noGrp="1"/>
          </p:cNvSpPr>
          <p:nvPr>
            <p:ph type="title"/>
          </p:nvPr>
        </p:nvSpPr>
        <p:spPr>
          <a:xfrm>
            <a:off x="254421" y="413404"/>
            <a:ext cx="5699765" cy="650947"/>
          </a:xfrm>
          <a:prstGeom prst="rect">
            <a:avLst/>
          </a:prstGeom>
          <a:noFill/>
        </p:spPr>
        <p:txBody>
          <a:bodyPr wrap="none" rtlCol="0">
            <a:spAutoFit/>
          </a:bodyPr>
          <a:lstStyle>
            <a:lvl1pPr>
              <a:defRPr lang="en-US" sz="3630" dirty="0">
                <a:solidFill>
                  <a:srgbClr val="E4610F"/>
                </a:solidFill>
                <a:latin typeface="+mn-lt"/>
                <a:ea typeface="+mn-ea"/>
                <a:cs typeface="+mn-cs"/>
              </a:defRPr>
            </a:lvl1pPr>
          </a:lstStyle>
          <a:p>
            <a:pPr marL="0" lvl="0" algn="l" defTabSz="795330"/>
            <a:r>
              <a:rPr lang="en-US" dirty="0"/>
              <a:t>Click to edit Master title style</a:t>
            </a:r>
          </a:p>
        </p:txBody>
      </p:sp>
    </p:spTree>
    <p:extLst>
      <p:ext uri="{BB962C8B-B14F-4D97-AF65-F5344CB8AC3E}">
        <p14:creationId xmlns:p14="http://schemas.microsoft.com/office/powerpoint/2010/main" val="3048325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with Title at the bottom">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1"/>
            <a:ext cx="10058400" cy="6675978"/>
          </a:xfrm>
          <a:prstGeom prst="rect">
            <a:avLst/>
          </a:prstGeom>
        </p:spPr>
        <p:txBody>
          <a:bodyPr anchor="ctr"/>
          <a:lstStyle>
            <a:lvl1pPr marL="0" indent="0" algn="ctr">
              <a:buNone/>
              <a:defRPr sz="1980">
                <a:solidFill>
                  <a:schemeClr val="bg1"/>
                </a:solidFill>
              </a:defRPr>
            </a:lvl1pPr>
          </a:lstStyle>
          <a:p>
            <a:r>
              <a:rPr lang="en-US" dirty="0"/>
              <a:t>Insert Image</a:t>
            </a:r>
          </a:p>
        </p:txBody>
      </p:sp>
      <p:sp>
        <p:nvSpPr>
          <p:cNvPr id="3" name="Slide Number Placeholder 1"/>
          <p:cNvSpPr>
            <a:spLocks noGrp="1"/>
          </p:cNvSpPr>
          <p:nvPr>
            <p:ph type="sldNum" sz="quarter" idx="4"/>
          </p:nvPr>
        </p:nvSpPr>
        <p:spPr>
          <a:xfrm>
            <a:off x="7480935" y="7002359"/>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spTree>
    <p:extLst>
      <p:ext uri="{BB962C8B-B14F-4D97-AF65-F5344CB8AC3E}">
        <p14:creationId xmlns:p14="http://schemas.microsoft.com/office/powerpoint/2010/main" val="237667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 Images">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275911" y="367036"/>
            <a:ext cx="5567159" cy="6109969"/>
          </a:xfrm>
          <a:prstGeom prst="rect">
            <a:avLst/>
          </a:prstGeom>
        </p:spPr>
        <p:txBody>
          <a:bodyPr anchor="ctr"/>
          <a:lstStyle>
            <a:lvl1pPr marL="0" indent="0" algn="ctr">
              <a:buNone/>
              <a:defRPr sz="1980" baseline="0">
                <a:solidFill>
                  <a:schemeClr val="bg1"/>
                </a:solidFill>
              </a:defRPr>
            </a:lvl1pPr>
          </a:lstStyle>
          <a:p>
            <a:r>
              <a:rPr lang="en-US" dirty="0"/>
              <a:t>Insert Image</a:t>
            </a:r>
          </a:p>
        </p:txBody>
      </p:sp>
      <p:sp>
        <p:nvSpPr>
          <p:cNvPr id="6" name="Picture Placeholder 4"/>
          <p:cNvSpPr>
            <a:spLocks noGrp="1"/>
          </p:cNvSpPr>
          <p:nvPr>
            <p:ph type="pic" sz="quarter" idx="11" hasCustomPrompt="1"/>
          </p:nvPr>
        </p:nvSpPr>
        <p:spPr>
          <a:xfrm>
            <a:off x="6002227" y="367036"/>
            <a:ext cx="3787691" cy="6109969"/>
          </a:xfrm>
          <a:prstGeom prst="rect">
            <a:avLst/>
          </a:prstGeom>
        </p:spPr>
        <p:txBody>
          <a:bodyPr anchor="ctr"/>
          <a:lstStyle>
            <a:lvl1pPr marL="0" indent="0" algn="ctr">
              <a:buNone/>
              <a:defRPr sz="1980" baseline="0">
                <a:solidFill>
                  <a:schemeClr val="bg1"/>
                </a:solidFill>
              </a:defRPr>
            </a:lvl1pPr>
          </a:lstStyle>
          <a:p>
            <a:r>
              <a:rPr lang="en-US" dirty="0"/>
              <a:t>Insert Image</a:t>
            </a:r>
          </a:p>
        </p:txBody>
      </p:sp>
      <p:sp>
        <p:nvSpPr>
          <p:cNvPr id="4" name="Slide Number Placeholder 1"/>
          <p:cNvSpPr>
            <a:spLocks noGrp="1"/>
          </p:cNvSpPr>
          <p:nvPr>
            <p:ph type="sldNum" sz="quarter" idx="4"/>
          </p:nvPr>
        </p:nvSpPr>
        <p:spPr>
          <a:xfrm>
            <a:off x="7480935" y="7002359"/>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spTree>
    <p:extLst>
      <p:ext uri="{BB962C8B-B14F-4D97-AF65-F5344CB8AC3E}">
        <p14:creationId xmlns:p14="http://schemas.microsoft.com/office/powerpoint/2010/main" val="141953731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eam Page 1">
    <p:spTree>
      <p:nvGrpSpPr>
        <p:cNvPr id="1" name=""/>
        <p:cNvGrpSpPr/>
        <p:nvPr/>
      </p:nvGrpSpPr>
      <p:grpSpPr>
        <a:xfrm>
          <a:off x="0" y="0"/>
          <a:ext cx="0" cy="0"/>
          <a:chOff x="0" y="0"/>
          <a:chExt cx="0" cy="0"/>
        </a:xfrm>
      </p:grpSpPr>
      <p:sp>
        <p:nvSpPr>
          <p:cNvPr id="15" name="Picture Placeholder 13"/>
          <p:cNvSpPr>
            <a:spLocks noGrp="1"/>
          </p:cNvSpPr>
          <p:nvPr>
            <p:ph type="pic" sz="quarter" idx="12" hasCustomPrompt="1"/>
          </p:nvPr>
        </p:nvSpPr>
        <p:spPr>
          <a:xfrm>
            <a:off x="264323" y="2324720"/>
            <a:ext cx="2251195" cy="3088395"/>
          </a:xfrm>
          <a:prstGeom prst="rect">
            <a:avLst/>
          </a:prstGeom>
        </p:spPr>
        <p:txBody>
          <a:bodyPr anchor="ctr"/>
          <a:lstStyle>
            <a:lvl1pPr marL="0" indent="0" algn="ctr">
              <a:buNone/>
              <a:defRPr sz="1980" baseline="0">
                <a:solidFill>
                  <a:schemeClr val="bg1"/>
                </a:solidFill>
              </a:defRPr>
            </a:lvl1pPr>
          </a:lstStyle>
          <a:p>
            <a:r>
              <a:rPr lang="en-US" dirty="0"/>
              <a:t>Insert Picture</a:t>
            </a:r>
          </a:p>
        </p:txBody>
      </p:sp>
      <p:sp>
        <p:nvSpPr>
          <p:cNvPr id="22" name="Picture Placeholder 13"/>
          <p:cNvSpPr>
            <a:spLocks noGrp="1"/>
          </p:cNvSpPr>
          <p:nvPr>
            <p:ph type="pic" sz="quarter" idx="13" hasCustomPrompt="1"/>
          </p:nvPr>
        </p:nvSpPr>
        <p:spPr>
          <a:xfrm>
            <a:off x="2684519" y="2324720"/>
            <a:ext cx="2251195" cy="3088395"/>
          </a:xfrm>
          <a:prstGeom prst="rect">
            <a:avLst/>
          </a:prstGeom>
        </p:spPr>
        <p:txBody>
          <a:bodyPr anchor="ctr"/>
          <a:lstStyle>
            <a:lvl1pPr marL="0" indent="0" algn="ctr">
              <a:buNone/>
              <a:defRPr sz="1980" baseline="0">
                <a:solidFill>
                  <a:schemeClr val="bg1"/>
                </a:solidFill>
              </a:defRPr>
            </a:lvl1pPr>
          </a:lstStyle>
          <a:p>
            <a:r>
              <a:rPr lang="en-US" dirty="0"/>
              <a:t>Insert Picture </a:t>
            </a:r>
          </a:p>
        </p:txBody>
      </p:sp>
      <p:sp>
        <p:nvSpPr>
          <p:cNvPr id="23" name="Picture Placeholder 13"/>
          <p:cNvSpPr>
            <a:spLocks noGrp="1"/>
          </p:cNvSpPr>
          <p:nvPr>
            <p:ph type="pic" sz="quarter" idx="14" hasCustomPrompt="1"/>
          </p:nvPr>
        </p:nvSpPr>
        <p:spPr>
          <a:xfrm>
            <a:off x="5104715" y="2324720"/>
            <a:ext cx="2251195" cy="3088395"/>
          </a:xfrm>
          <a:prstGeom prst="rect">
            <a:avLst/>
          </a:prstGeom>
        </p:spPr>
        <p:txBody>
          <a:bodyPr anchor="ctr"/>
          <a:lstStyle>
            <a:lvl1pPr marL="0" indent="0" algn="ctr">
              <a:buNone/>
              <a:defRPr sz="1980" baseline="0">
                <a:solidFill>
                  <a:schemeClr val="bg1"/>
                </a:solidFill>
              </a:defRPr>
            </a:lvl1pPr>
          </a:lstStyle>
          <a:p>
            <a:r>
              <a:rPr lang="en-US" dirty="0"/>
              <a:t>Insert Picture </a:t>
            </a:r>
          </a:p>
        </p:txBody>
      </p:sp>
      <p:sp>
        <p:nvSpPr>
          <p:cNvPr id="24" name="Picture Placeholder 13"/>
          <p:cNvSpPr>
            <a:spLocks noGrp="1"/>
          </p:cNvSpPr>
          <p:nvPr>
            <p:ph type="pic" sz="quarter" idx="15" hasCustomPrompt="1"/>
          </p:nvPr>
        </p:nvSpPr>
        <p:spPr>
          <a:xfrm>
            <a:off x="7524910" y="2324720"/>
            <a:ext cx="2251195" cy="3088395"/>
          </a:xfrm>
          <a:prstGeom prst="rect">
            <a:avLst/>
          </a:prstGeom>
        </p:spPr>
        <p:txBody>
          <a:bodyPr anchor="ctr"/>
          <a:lstStyle>
            <a:lvl1pPr marL="0" indent="0" algn="ctr">
              <a:buNone/>
              <a:defRPr sz="1980" baseline="0">
                <a:solidFill>
                  <a:schemeClr val="bg1"/>
                </a:solidFill>
              </a:defRPr>
            </a:lvl1pPr>
          </a:lstStyle>
          <a:p>
            <a:r>
              <a:rPr lang="en-US" dirty="0"/>
              <a:t>Insert Picture </a:t>
            </a:r>
          </a:p>
        </p:txBody>
      </p:sp>
      <p:sp>
        <p:nvSpPr>
          <p:cNvPr id="6" name="Slide Number Placeholder 1"/>
          <p:cNvSpPr>
            <a:spLocks noGrp="1"/>
          </p:cNvSpPr>
          <p:nvPr>
            <p:ph type="sldNum" sz="quarter" idx="4"/>
          </p:nvPr>
        </p:nvSpPr>
        <p:spPr>
          <a:xfrm>
            <a:off x="7480935" y="7002356"/>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spTree>
    <p:extLst>
      <p:ext uri="{BB962C8B-B14F-4D97-AF65-F5344CB8AC3E}">
        <p14:creationId xmlns:p14="http://schemas.microsoft.com/office/powerpoint/2010/main" val="1587194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12874"/>
          <a:stretch/>
        </p:blipFill>
        <p:spPr>
          <a:xfrm>
            <a:off x="877" y="0"/>
            <a:ext cx="10077926" cy="7772400"/>
          </a:xfrm>
          <a:prstGeom prst="rect">
            <a:avLst/>
          </a:prstGeom>
        </p:spPr>
      </p:pic>
      <p:sp>
        <p:nvSpPr>
          <p:cNvPr id="2" name="Slide Number Placeholder 1"/>
          <p:cNvSpPr>
            <a:spLocks noGrp="1"/>
          </p:cNvSpPr>
          <p:nvPr>
            <p:ph type="sldNum" sz="quarter" idx="4"/>
          </p:nvPr>
        </p:nvSpPr>
        <p:spPr>
          <a:xfrm>
            <a:off x="7480935" y="7002359"/>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86932" y="7065818"/>
            <a:ext cx="1728300" cy="291250"/>
          </a:xfrm>
          <a:prstGeom prst="rect">
            <a:avLst/>
          </a:prstGeom>
        </p:spPr>
      </p:pic>
      <p:pic>
        <p:nvPicPr>
          <p:cNvPr id="9" name="Picture 8"/>
          <p:cNvPicPr>
            <a:picLocks noChangeAspect="1"/>
          </p:cNvPicPr>
          <p:nvPr userDrawn="1"/>
        </p:nvPicPr>
        <p:blipFill>
          <a:blip r:embed="rId4" cstate="print">
            <a:biLevel thresh="25000"/>
            <a:extLst>
              <a:ext uri="{28A0092B-C50C-407E-A947-70E740481C1C}">
                <a14:useLocalDpi xmlns:a14="http://schemas.microsoft.com/office/drawing/2010/main" val="0"/>
              </a:ext>
            </a:extLst>
          </a:blip>
          <a:stretch>
            <a:fillRect/>
          </a:stretch>
        </p:blipFill>
        <p:spPr>
          <a:xfrm>
            <a:off x="3083589" y="1419864"/>
            <a:ext cx="6088697" cy="844837"/>
          </a:xfrm>
          <a:prstGeom prst="rect">
            <a:avLst/>
          </a:prstGeom>
        </p:spPr>
      </p:pic>
      <p:sp>
        <p:nvSpPr>
          <p:cNvPr id="11" name="Text Placeholder 10"/>
          <p:cNvSpPr>
            <a:spLocks noGrp="1"/>
          </p:cNvSpPr>
          <p:nvPr>
            <p:ph type="body" sz="quarter" idx="10"/>
          </p:nvPr>
        </p:nvSpPr>
        <p:spPr>
          <a:xfrm>
            <a:off x="3083672" y="2517204"/>
            <a:ext cx="6088250" cy="1303562"/>
          </a:xfrm>
          <a:prstGeom prst="rect">
            <a:avLst/>
          </a:prstGeom>
          <a:noFill/>
        </p:spPr>
        <p:txBody>
          <a:bodyPr wrap="square" rtlCol="0">
            <a:spAutoFit/>
          </a:bodyPr>
          <a:lstStyle>
            <a:lvl1pPr marL="377231" indent="-377231">
              <a:buNone/>
              <a:defRPr kumimoji="0" lang="en-US" sz="4919" b="1" i="0" u="none" strike="noStrike" kern="0" cap="none" spc="0" normalizeH="0" baseline="0" smtClean="0">
                <a:ln>
                  <a:noFill/>
                </a:ln>
                <a:solidFill>
                  <a:srgbClr val="FFFFFF"/>
                </a:solidFill>
                <a:effectLst/>
                <a:uLnTx/>
                <a:uFillTx/>
              </a:defRPr>
            </a:lvl1pPr>
            <a:lvl2pPr>
              <a:defRPr lang="en-US" sz="1565" smtClean="0"/>
            </a:lvl2pPr>
            <a:lvl3pPr>
              <a:defRPr lang="en-US" sz="1565" smtClean="0"/>
            </a:lvl3pPr>
            <a:lvl4pPr>
              <a:defRPr lang="en-US" sz="1565" smtClean="0"/>
            </a:lvl4pPr>
            <a:lvl5pPr>
              <a:defRPr lang="en-US" sz="1565"/>
            </a:lvl5pPr>
          </a:lstStyle>
          <a:p>
            <a:pPr marL="0" marR="0" lvl="0" indent="0" defTabSz="443823" fontAlgn="auto">
              <a:lnSpc>
                <a:spcPct val="80000"/>
              </a:lnSpc>
              <a:spcBef>
                <a:spcPts val="0"/>
              </a:spcBef>
              <a:spcAft>
                <a:spcPts val="0"/>
              </a:spcAft>
              <a:buClrTx/>
              <a:buSzTx/>
              <a:tabLst/>
            </a:pPr>
            <a:r>
              <a:rPr lang="en-US" dirty="0"/>
              <a:t>Click to edit Master text styles</a:t>
            </a:r>
          </a:p>
        </p:txBody>
      </p:sp>
    </p:spTree>
    <p:extLst>
      <p:ext uri="{BB962C8B-B14F-4D97-AF65-F5344CB8AC3E}">
        <p14:creationId xmlns:p14="http://schemas.microsoft.com/office/powerpoint/2010/main" val="1043633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7480935" y="7002359"/>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spTree>
    <p:extLst>
      <p:ext uri="{BB962C8B-B14F-4D97-AF65-F5344CB8AC3E}">
        <p14:creationId xmlns:p14="http://schemas.microsoft.com/office/powerpoint/2010/main" val="3935670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70070" y="7125981"/>
            <a:ext cx="1472350" cy="247387"/>
          </a:xfrm>
          <a:prstGeom prst="rect">
            <a:avLst/>
          </a:prstGeom>
        </p:spPr>
      </p:pic>
      <p:sp>
        <p:nvSpPr>
          <p:cNvPr id="2" name="Slide Number Placeholder 1"/>
          <p:cNvSpPr>
            <a:spLocks noGrp="1"/>
          </p:cNvSpPr>
          <p:nvPr>
            <p:ph type="sldNum" sz="quarter" idx="4"/>
          </p:nvPr>
        </p:nvSpPr>
        <p:spPr>
          <a:xfrm>
            <a:off x="7480935" y="7062519"/>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pic>
        <p:nvPicPr>
          <p:cNvPr id="5" name="Picture 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0077460" cy="141714"/>
          </a:xfrm>
          <a:prstGeom prst="rect">
            <a:avLst/>
          </a:prstGeom>
        </p:spPr>
      </p:pic>
    </p:spTree>
    <p:extLst>
      <p:ext uri="{BB962C8B-B14F-4D97-AF65-F5344CB8AC3E}">
        <p14:creationId xmlns:p14="http://schemas.microsoft.com/office/powerpoint/2010/main" val="2019997134"/>
      </p:ext>
    </p:extLst>
  </p:cSld>
  <p:clrMap bg1="lt1" tx1="dk1" bg2="lt2" tx2="dk2" accent1="accent1" accent2="accent2" accent3="accent3" accent4="accent4" accent5="accent5" accent6="accent6" hlink="hlink" folHlink="folHlink"/>
  <p:sldLayoutIdLst>
    <p:sldLayoutId id="2147483661" r:id="rId1"/>
    <p:sldLayoutId id="2147483939" r:id="rId2"/>
    <p:sldLayoutId id="2147483662" r:id="rId3"/>
    <p:sldLayoutId id="2147483663" r:id="rId4"/>
    <p:sldLayoutId id="2147483666" r:id="rId5"/>
    <p:sldLayoutId id="2147483667" r:id="rId6"/>
    <p:sldLayoutId id="2147483948"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1005949" rtl="0" eaLnBrk="1" latinLnBrk="0" hangingPunct="1">
        <a:spcBef>
          <a:spcPct val="0"/>
        </a:spcBef>
        <a:buNone/>
        <a:defRPr sz="4840" kern="1200">
          <a:solidFill>
            <a:schemeClr val="tx1"/>
          </a:solidFill>
          <a:latin typeface="+mj-lt"/>
          <a:ea typeface="+mj-ea"/>
          <a:cs typeface="+mj-cs"/>
        </a:defRPr>
      </a:lvl1pPr>
    </p:titleStyle>
    <p:bodyStyle>
      <a:lvl1pPr marL="377231" indent="-377231" algn="l" defTabSz="1005949" rtl="0" eaLnBrk="1" latinLnBrk="0" hangingPunct="1">
        <a:spcBef>
          <a:spcPct val="20000"/>
        </a:spcBef>
        <a:buFont typeface="Arial" pitchFamily="34" charset="0"/>
        <a:buChar char="•"/>
        <a:defRPr sz="3520" kern="1200">
          <a:solidFill>
            <a:schemeClr val="tx1"/>
          </a:solidFill>
          <a:latin typeface="+mn-lt"/>
          <a:ea typeface="+mn-ea"/>
          <a:cs typeface="+mn-cs"/>
        </a:defRPr>
      </a:lvl1pPr>
      <a:lvl2pPr marL="817332" indent="-314358" algn="l" defTabSz="1005949" rtl="0" eaLnBrk="1" latinLnBrk="0" hangingPunct="1">
        <a:spcBef>
          <a:spcPct val="20000"/>
        </a:spcBef>
        <a:buFont typeface="Arial" pitchFamily="34" charset="0"/>
        <a:buChar char="–"/>
        <a:defRPr sz="3080" kern="1200">
          <a:solidFill>
            <a:schemeClr val="tx1"/>
          </a:solidFill>
          <a:latin typeface="+mn-lt"/>
          <a:ea typeface="+mn-ea"/>
          <a:cs typeface="+mn-cs"/>
        </a:defRPr>
      </a:lvl2pPr>
      <a:lvl3pPr marL="1257435" indent="-251486" algn="l" defTabSz="1005949" rtl="0" eaLnBrk="1" latinLnBrk="0" hangingPunct="1">
        <a:spcBef>
          <a:spcPct val="20000"/>
        </a:spcBef>
        <a:buFont typeface="Arial" pitchFamily="34" charset="0"/>
        <a:buChar char="•"/>
        <a:defRPr sz="2640" kern="1200">
          <a:solidFill>
            <a:schemeClr val="tx1"/>
          </a:solidFill>
          <a:latin typeface="+mn-lt"/>
          <a:ea typeface="+mn-ea"/>
          <a:cs typeface="+mn-cs"/>
        </a:defRPr>
      </a:lvl3pPr>
      <a:lvl4pPr marL="1760408"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380"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355"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9329"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2303"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5276"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949" rtl="0" eaLnBrk="1" latinLnBrk="0" hangingPunct="1">
        <a:defRPr sz="1980" kern="1200">
          <a:solidFill>
            <a:schemeClr val="tx1"/>
          </a:solidFill>
          <a:latin typeface="+mn-lt"/>
          <a:ea typeface="+mn-ea"/>
          <a:cs typeface="+mn-cs"/>
        </a:defRPr>
      </a:lvl1pPr>
      <a:lvl2pPr marL="502974" algn="l" defTabSz="1005949" rtl="0" eaLnBrk="1" latinLnBrk="0" hangingPunct="1">
        <a:defRPr sz="1980" kern="1200">
          <a:solidFill>
            <a:schemeClr val="tx1"/>
          </a:solidFill>
          <a:latin typeface="+mn-lt"/>
          <a:ea typeface="+mn-ea"/>
          <a:cs typeface="+mn-cs"/>
        </a:defRPr>
      </a:lvl2pPr>
      <a:lvl3pPr marL="1005949" algn="l" defTabSz="1005949" rtl="0" eaLnBrk="1" latinLnBrk="0" hangingPunct="1">
        <a:defRPr sz="1980" kern="1200">
          <a:solidFill>
            <a:schemeClr val="tx1"/>
          </a:solidFill>
          <a:latin typeface="+mn-lt"/>
          <a:ea typeface="+mn-ea"/>
          <a:cs typeface="+mn-cs"/>
        </a:defRPr>
      </a:lvl3pPr>
      <a:lvl4pPr marL="1508921" algn="l" defTabSz="1005949" rtl="0" eaLnBrk="1" latinLnBrk="0" hangingPunct="1">
        <a:defRPr sz="1980" kern="1200">
          <a:solidFill>
            <a:schemeClr val="tx1"/>
          </a:solidFill>
          <a:latin typeface="+mn-lt"/>
          <a:ea typeface="+mn-ea"/>
          <a:cs typeface="+mn-cs"/>
        </a:defRPr>
      </a:lvl4pPr>
      <a:lvl5pPr marL="2011894" algn="l" defTabSz="1005949" rtl="0" eaLnBrk="1" latinLnBrk="0" hangingPunct="1">
        <a:defRPr sz="1980" kern="1200">
          <a:solidFill>
            <a:schemeClr val="tx1"/>
          </a:solidFill>
          <a:latin typeface="+mn-lt"/>
          <a:ea typeface="+mn-ea"/>
          <a:cs typeface="+mn-cs"/>
        </a:defRPr>
      </a:lvl5pPr>
      <a:lvl6pPr marL="2514868" algn="l" defTabSz="1005949" rtl="0" eaLnBrk="1" latinLnBrk="0" hangingPunct="1">
        <a:defRPr sz="1980" kern="1200">
          <a:solidFill>
            <a:schemeClr val="tx1"/>
          </a:solidFill>
          <a:latin typeface="+mn-lt"/>
          <a:ea typeface="+mn-ea"/>
          <a:cs typeface="+mn-cs"/>
        </a:defRPr>
      </a:lvl6pPr>
      <a:lvl7pPr marL="3017843" algn="l" defTabSz="1005949" rtl="0" eaLnBrk="1" latinLnBrk="0" hangingPunct="1">
        <a:defRPr sz="1980" kern="1200">
          <a:solidFill>
            <a:schemeClr val="tx1"/>
          </a:solidFill>
          <a:latin typeface="+mn-lt"/>
          <a:ea typeface="+mn-ea"/>
          <a:cs typeface="+mn-cs"/>
        </a:defRPr>
      </a:lvl7pPr>
      <a:lvl8pPr marL="3520815" algn="l" defTabSz="1005949" rtl="0" eaLnBrk="1" latinLnBrk="0" hangingPunct="1">
        <a:defRPr sz="1980" kern="1200">
          <a:solidFill>
            <a:schemeClr val="tx1"/>
          </a:solidFill>
          <a:latin typeface="+mn-lt"/>
          <a:ea typeface="+mn-ea"/>
          <a:cs typeface="+mn-cs"/>
        </a:defRPr>
      </a:lvl8pPr>
      <a:lvl9pPr marL="4023789" algn="l" defTabSz="1005949"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996" y="7002357"/>
            <a:ext cx="1262540" cy="291725"/>
          </a:xfrm>
          <a:prstGeom prst="rect">
            <a:avLst/>
          </a:prstGeom>
        </p:spPr>
      </p:pic>
      <p:sp>
        <p:nvSpPr>
          <p:cNvPr id="3" name="Slide Number Placeholder 1"/>
          <p:cNvSpPr>
            <a:spLocks noGrp="1"/>
          </p:cNvSpPr>
          <p:nvPr>
            <p:ph type="sldNum" sz="quarter" idx="4"/>
          </p:nvPr>
        </p:nvSpPr>
        <p:spPr>
          <a:xfrm>
            <a:off x="7480935" y="7002359"/>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spTree>
    <p:extLst>
      <p:ext uri="{BB962C8B-B14F-4D97-AF65-F5344CB8AC3E}">
        <p14:creationId xmlns:p14="http://schemas.microsoft.com/office/powerpoint/2010/main" val="1092609920"/>
      </p:ext>
    </p:extLst>
  </p:cSld>
  <p:clrMap bg1="dk1" tx1="lt1" bg2="dk2" tx2="lt2" accent1="accent1" accent2="accent2" accent3="accent3" accent4="accent4" accent5="accent5" accent6="accent6" hlink="hlink" folHlink="folHlink"/>
  <p:sldLayoutIdLst>
    <p:sldLayoutId id="2147483675"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1005949" rtl="0" eaLnBrk="1" latinLnBrk="0" hangingPunct="1">
        <a:spcBef>
          <a:spcPct val="0"/>
        </a:spcBef>
        <a:buNone/>
        <a:defRPr sz="4840" kern="1200">
          <a:solidFill>
            <a:schemeClr val="tx1"/>
          </a:solidFill>
          <a:latin typeface="+mj-lt"/>
          <a:ea typeface="+mj-ea"/>
          <a:cs typeface="+mj-cs"/>
        </a:defRPr>
      </a:lvl1pPr>
    </p:titleStyle>
    <p:bodyStyle>
      <a:lvl1pPr marL="377231" indent="-377231" algn="l" defTabSz="1005949" rtl="0" eaLnBrk="1" latinLnBrk="0" hangingPunct="1">
        <a:spcBef>
          <a:spcPct val="20000"/>
        </a:spcBef>
        <a:buFont typeface="Arial" pitchFamily="34" charset="0"/>
        <a:buChar char="•"/>
        <a:defRPr sz="3520" kern="1200">
          <a:solidFill>
            <a:schemeClr val="tx1"/>
          </a:solidFill>
          <a:latin typeface="+mn-lt"/>
          <a:ea typeface="+mn-ea"/>
          <a:cs typeface="+mn-cs"/>
        </a:defRPr>
      </a:lvl1pPr>
      <a:lvl2pPr marL="817332" indent="-314358" algn="l" defTabSz="1005949" rtl="0" eaLnBrk="1" latinLnBrk="0" hangingPunct="1">
        <a:spcBef>
          <a:spcPct val="20000"/>
        </a:spcBef>
        <a:buFont typeface="Arial" pitchFamily="34" charset="0"/>
        <a:buChar char="–"/>
        <a:defRPr sz="3080" kern="1200">
          <a:solidFill>
            <a:schemeClr val="tx1"/>
          </a:solidFill>
          <a:latin typeface="+mn-lt"/>
          <a:ea typeface="+mn-ea"/>
          <a:cs typeface="+mn-cs"/>
        </a:defRPr>
      </a:lvl2pPr>
      <a:lvl3pPr marL="1257435" indent="-251486" algn="l" defTabSz="1005949" rtl="0" eaLnBrk="1" latinLnBrk="0" hangingPunct="1">
        <a:spcBef>
          <a:spcPct val="20000"/>
        </a:spcBef>
        <a:buFont typeface="Arial" pitchFamily="34" charset="0"/>
        <a:buChar char="•"/>
        <a:defRPr sz="2640" kern="1200">
          <a:solidFill>
            <a:schemeClr val="tx1"/>
          </a:solidFill>
          <a:latin typeface="+mn-lt"/>
          <a:ea typeface="+mn-ea"/>
          <a:cs typeface="+mn-cs"/>
        </a:defRPr>
      </a:lvl3pPr>
      <a:lvl4pPr marL="1760408"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380"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355"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9329"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2303"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5276"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949" rtl="0" eaLnBrk="1" latinLnBrk="0" hangingPunct="1">
        <a:defRPr sz="1980" kern="1200">
          <a:solidFill>
            <a:schemeClr val="tx1"/>
          </a:solidFill>
          <a:latin typeface="+mn-lt"/>
          <a:ea typeface="+mn-ea"/>
          <a:cs typeface="+mn-cs"/>
        </a:defRPr>
      </a:lvl1pPr>
      <a:lvl2pPr marL="502974" algn="l" defTabSz="1005949" rtl="0" eaLnBrk="1" latinLnBrk="0" hangingPunct="1">
        <a:defRPr sz="1980" kern="1200">
          <a:solidFill>
            <a:schemeClr val="tx1"/>
          </a:solidFill>
          <a:latin typeface="+mn-lt"/>
          <a:ea typeface="+mn-ea"/>
          <a:cs typeface="+mn-cs"/>
        </a:defRPr>
      </a:lvl2pPr>
      <a:lvl3pPr marL="1005949" algn="l" defTabSz="1005949" rtl="0" eaLnBrk="1" latinLnBrk="0" hangingPunct="1">
        <a:defRPr sz="1980" kern="1200">
          <a:solidFill>
            <a:schemeClr val="tx1"/>
          </a:solidFill>
          <a:latin typeface="+mn-lt"/>
          <a:ea typeface="+mn-ea"/>
          <a:cs typeface="+mn-cs"/>
        </a:defRPr>
      </a:lvl3pPr>
      <a:lvl4pPr marL="1508921" algn="l" defTabSz="1005949" rtl="0" eaLnBrk="1" latinLnBrk="0" hangingPunct="1">
        <a:defRPr sz="1980" kern="1200">
          <a:solidFill>
            <a:schemeClr val="tx1"/>
          </a:solidFill>
          <a:latin typeface="+mn-lt"/>
          <a:ea typeface="+mn-ea"/>
          <a:cs typeface="+mn-cs"/>
        </a:defRPr>
      </a:lvl4pPr>
      <a:lvl5pPr marL="2011894" algn="l" defTabSz="1005949" rtl="0" eaLnBrk="1" latinLnBrk="0" hangingPunct="1">
        <a:defRPr sz="1980" kern="1200">
          <a:solidFill>
            <a:schemeClr val="tx1"/>
          </a:solidFill>
          <a:latin typeface="+mn-lt"/>
          <a:ea typeface="+mn-ea"/>
          <a:cs typeface="+mn-cs"/>
        </a:defRPr>
      </a:lvl5pPr>
      <a:lvl6pPr marL="2514868" algn="l" defTabSz="1005949" rtl="0" eaLnBrk="1" latinLnBrk="0" hangingPunct="1">
        <a:defRPr sz="1980" kern="1200">
          <a:solidFill>
            <a:schemeClr val="tx1"/>
          </a:solidFill>
          <a:latin typeface="+mn-lt"/>
          <a:ea typeface="+mn-ea"/>
          <a:cs typeface="+mn-cs"/>
        </a:defRPr>
      </a:lvl6pPr>
      <a:lvl7pPr marL="3017843" algn="l" defTabSz="1005949" rtl="0" eaLnBrk="1" latinLnBrk="0" hangingPunct="1">
        <a:defRPr sz="1980" kern="1200">
          <a:solidFill>
            <a:schemeClr val="tx1"/>
          </a:solidFill>
          <a:latin typeface="+mn-lt"/>
          <a:ea typeface="+mn-ea"/>
          <a:cs typeface="+mn-cs"/>
        </a:defRPr>
      </a:lvl7pPr>
      <a:lvl8pPr marL="3520815" algn="l" defTabSz="1005949" rtl="0" eaLnBrk="1" latinLnBrk="0" hangingPunct="1">
        <a:defRPr sz="1980" kern="1200">
          <a:solidFill>
            <a:schemeClr val="tx1"/>
          </a:solidFill>
          <a:latin typeface="+mn-lt"/>
          <a:ea typeface="+mn-ea"/>
          <a:cs typeface="+mn-cs"/>
        </a:defRPr>
      </a:lvl8pPr>
      <a:lvl9pPr marL="4023789" algn="l" defTabSz="1005949" rtl="0" eaLnBrk="1" latinLnBrk="0" hangingPunct="1">
        <a:defRPr sz="19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4419" y="7065822"/>
            <a:ext cx="1743762" cy="293786"/>
          </a:xfrm>
          <a:prstGeom prst="rect">
            <a:avLst/>
          </a:prstGeom>
        </p:spPr>
      </p:pic>
      <p:sp>
        <p:nvSpPr>
          <p:cNvPr id="3" name="Slide Number Placeholder 1"/>
          <p:cNvSpPr>
            <a:spLocks noGrp="1"/>
          </p:cNvSpPr>
          <p:nvPr>
            <p:ph type="sldNum" sz="quarter" idx="4"/>
          </p:nvPr>
        </p:nvSpPr>
        <p:spPr>
          <a:xfrm>
            <a:off x="7480935" y="7002359"/>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spTree>
    <p:extLst>
      <p:ext uri="{BB962C8B-B14F-4D97-AF65-F5344CB8AC3E}">
        <p14:creationId xmlns:p14="http://schemas.microsoft.com/office/powerpoint/2010/main" val="4126001529"/>
      </p:ext>
    </p:extLst>
  </p:cSld>
  <p:clrMap bg1="dk1" tx1="lt1" bg2="dk2" tx2="lt2" accent1="accent1" accent2="accent2" accent3="accent3" accent4="accent4" accent5="accent5" accent6="accent6" hlink="hlink" folHlink="folHlink"/>
  <p:sldLayoutIdLst>
    <p:sldLayoutId id="214748393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1005949" rtl="0" eaLnBrk="1" latinLnBrk="0" hangingPunct="1">
        <a:spcBef>
          <a:spcPct val="0"/>
        </a:spcBef>
        <a:buNone/>
        <a:defRPr sz="4840" kern="1200">
          <a:solidFill>
            <a:schemeClr val="tx1"/>
          </a:solidFill>
          <a:latin typeface="+mj-lt"/>
          <a:ea typeface="+mj-ea"/>
          <a:cs typeface="+mj-cs"/>
        </a:defRPr>
      </a:lvl1pPr>
    </p:titleStyle>
    <p:bodyStyle>
      <a:lvl1pPr marL="377231" indent="-377231" algn="l" defTabSz="1005949" rtl="0" eaLnBrk="1" latinLnBrk="0" hangingPunct="1">
        <a:spcBef>
          <a:spcPct val="20000"/>
        </a:spcBef>
        <a:buFont typeface="Arial" pitchFamily="34" charset="0"/>
        <a:buChar char="•"/>
        <a:defRPr sz="3520" kern="1200">
          <a:solidFill>
            <a:schemeClr val="tx1"/>
          </a:solidFill>
          <a:latin typeface="+mn-lt"/>
          <a:ea typeface="+mn-ea"/>
          <a:cs typeface="+mn-cs"/>
        </a:defRPr>
      </a:lvl1pPr>
      <a:lvl2pPr marL="817332" indent="-314358" algn="l" defTabSz="1005949" rtl="0" eaLnBrk="1" latinLnBrk="0" hangingPunct="1">
        <a:spcBef>
          <a:spcPct val="20000"/>
        </a:spcBef>
        <a:buFont typeface="Arial" pitchFamily="34" charset="0"/>
        <a:buChar char="–"/>
        <a:defRPr sz="3080" kern="1200">
          <a:solidFill>
            <a:schemeClr val="tx1"/>
          </a:solidFill>
          <a:latin typeface="+mn-lt"/>
          <a:ea typeface="+mn-ea"/>
          <a:cs typeface="+mn-cs"/>
        </a:defRPr>
      </a:lvl2pPr>
      <a:lvl3pPr marL="1257435" indent="-251486" algn="l" defTabSz="1005949" rtl="0" eaLnBrk="1" latinLnBrk="0" hangingPunct="1">
        <a:spcBef>
          <a:spcPct val="20000"/>
        </a:spcBef>
        <a:buFont typeface="Arial" pitchFamily="34" charset="0"/>
        <a:buChar char="•"/>
        <a:defRPr sz="2640" kern="1200">
          <a:solidFill>
            <a:schemeClr val="tx1"/>
          </a:solidFill>
          <a:latin typeface="+mn-lt"/>
          <a:ea typeface="+mn-ea"/>
          <a:cs typeface="+mn-cs"/>
        </a:defRPr>
      </a:lvl3pPr>
      <a:lvl4pPr marL="1760408"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380"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355"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9329"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2303"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5276"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949" rtl="0" eaLnBrk="1" latinLnBrk="0" hangingPunct="1">
        <a:defRPr sz="1980" kern="1200">
          <a:solidFill>
            <a:schemeClr val="tx1"/>
          </a:solidFill>
          <a:latin typeface="+mn-lt"/>
          <a:ea typeface="+mn-ea"/>
          <a:cs typeface="+mn-cs"/>
        </a:defRPr>
      </a:lvl1pPr>
      <a:lvl2pPr marL="502974" algn="l" defTabSz="1005949" rtl="0" eaLnBrk="1" latinLnBrk="0" hangingPunct="1">
        <a:defRPr sz="1980" kern="1200">
          <a:solidFill>
            <a:schemeClr val="tx1"/>
          </a:solidFill>
          <a:latin typeface="+mn-lt"/>
          <a:ea typeface="+mn-ea"/>
          <a:cs typeface="+mn-cs"/>
        </a:defRPr>
      </a:lvl2pPr>
      <a:lvl3pPr marL="1005949" algn="l" defTabSz="1005949" rtl="0" eaLnBrk="1" latinLnBrk="0" hangingPunct="1">
        <a:defRPr sz="1980" kern="1200">
          <a:solidFill>
            <a:schemeClr val="tx1"/>
          </a:solidFill>
          <a:latin typeface="+mn-lt"/>
          <a:ea typeface="+mn-ea"/>
          <a:cs typeface="+mn-cs"/>
        </a:defRPr>
      </a:lvl3pPr>
      <a:lvl4pPr marL="1508921" algn="l" defTabSz="1005949" rtl="0" eaLnBrk="1" latinLnBrk="0" hangingPunct="1">
        <a:defRPr sz="1980" kern="1200">
          <a:solidFill>
            <a:schemeClr val="tx1"/>
          </a:solidFill>
          <a:latin typeface="+mn-lt"/>
          <a:ea typeface="+mn-ea"/>
          <a:cs typeface="+mn-cs"/>
        </a:defRPr>
      </a:lvl4pPr>
      <a:lvl5pPr marL="2011894" algn="l" defTabSz="1005949" rtl="0" eaLnBrk="1" latinLnBrk="0" hangingPunct="1">
        <a:defRPr sz="1980" kern="1200">
          <a:solidFill>
            <a:schemeClr val="tx1"/>
          </a:solidFill>
          <a:latin typeface="+mn-lt"/>
          <a:ea typeface="+mn-ea"/>
          <a:cs typeface="+mn-cs"/>
        </a:defRPr>
      </a:lvl5pPr>
      <a:lvl6pPr marL="2514868" algn="l" defTabSz="1005949" rtl="0" eaLnBrk="1" latinLnBrk="0" hangingPunct="1">
        <a:defRPr sz="1980" kern="1200">
          <a:solidFill>
            <a:schemeClr val="tx1"/>
          </a:solidFill>
          <a:latin typeface="+mn-lt"/>
          <a:ea typeface="+mn-ea"/>
          <a:cs typeface="+mn-cs"/>
        </a:defRPr>
      </a:lvl6pPr>
      <a:lvl7pPr marL="3017843" algn="l" defTabSz="1005949" rtl="0" eaLnBrk="1" latinLnBrk="0" hangingPunct="1">
        <a:defRPr sz="1980" kern="1200">
          <a:solidFill>
            <a:schemeClr val="tx1"/>
          </a:solidFill>
          <a:latin typeface="+mn-lt"/>
          <a:ea typeface="+mn-ea"/>
          <a:cs typeface="+mn-cs"/>
        </a:defRPr>
      </a:lvl7pPr>
      <a:lvl8pPr marL="3520815" algn="l" defTabSz="1005949" rtl="0" eaLnBrk="1" latinLnBrk="0" hangingPunct="1">
        <a:defRPr sz="1980" kern="1200">
          <a:solidFill>
            <a:schemeClr val="tx1"/>
          </a:solidFill>
          <a:latin typeface="+mn-lt"/>
          <a:ea typeface="+mn-ea"/>
          <a:cs typeface="+mn-cs"/>
        </a:defRPr>
      </a:lvl8pPr>
      <a:lvl9pPr marL="4023789" algn="l" defTabSz="1005949" rtl="0" eaLnBrk="1" latinLnBrk="0" hangingPunct="1">
        <a:defRPr sz="198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28505" y="7065819"/>
            <a:ext cx="1472350" cy="247387"/>
          </a:xfrm>
          <a:prstGeom prst="rect">
            <a:avLst/>
          </a:prstGeom>
        </p:spPr>
      </p:pic>
      <p:sp>
        <p:nvSpPr>
          <p:cNvPr id="2" name="Slide Number Placeholder 1"/>
          <p:cNvSpPr>
            <a:spLocks noGrp="1"/>
          </p:cNvSpPr>
          <p:nvPr>
            <p:ph type="sldNum" sz="quarter" idx="4"/>
          </p:nvPr>
        </p:nvSpPr>
        <p:spPr>
          <a:xfrm>
            <a:off x="7480935" y="7002357"/>
            <a:ext cx="2263140" cy="413809"/>
          </a:xfrm>
          <a:prstGeom prst="rect">
            <a:avLst/>
          </a:prstGeom>
        </p:spPr>
        <p:txBody>
          <a:bodyPr vert="horz" lIns="91440" tIns="45720" rIns="91440" bIns="45720" rtlCol="0" anchor="ctr"/>
          <a:lstStyle>
            <a:lvl1pPr algn="r">
              <a:defRPr sz="990">
                <a:solidFill>
                  <a:schemeClr val="bg1"/>
                </a:solidFill>
              </a:defRPr>
            </a:lvl1pPr>
          </a:lstStyle>
          <a:p>
            <a:fld id="{F9E4454A-AB5F-4BD7-9F82-E80389B3FFA3}" type="slidenum">
              <a:rPr lang="en-US" smtClean="0"/>
              <a:pPr/>
              <a:t>‹#›</a:t>
            </a:fld>
            <a:endParaRPr lang="en-US" dirty="0"/>
          </a:p>
        </p:txBody>
      </p:sp>
      <p:pic>
        <p:nvPicPr>
          <p:cNvPr id="5" name="Picture 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0077460" cy="141714"/>
          </a:xfrm>
          <a:prstGeom prst="rect">
            <a:avLst/>
          </a:prstGeom>
        </p:spPr>
      </p:pic>
    </p:spTree>
    <p:extLst>
      <p:ext uri="{BB962C8B-B14F-4D97-AF65-F5344CB8AC3E}">
        <p14:creationId xmlns:p14="http://schemas.microsoft.com/office/powerpoint/2010/main" val="2689184842"/>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1005949" rtl="0" eaLnBrk="1" latinLnBrk="0" hangingPunct="1">
        <a:spcBef>
          <a:spcPct val="0"/>
        </a:spcBef>
        <a:buNone/>
        <a:defRPr sz="4840" kern="1200">
          <a:solidFill>
            <a:schemeClr val="tx1"/>
          </a:solidFill>
          <a:latin typeface="+mj-lt"/>
          <a:ea typeface="+mj-ea"/>
          <a:cs typeface="+mj-cs"/>
        </a:defRPr>
      </a:lvl1pPr>
    </p:titleStyle>
    <p:bodyStyle>
      <a:lvl1pPr marL="377231" indent="-377231" algn="l" defTabSz="1005949" rtl="0" eaLnBrk="1" latinLnBrk="0" hangingPunct="1">
        <a:spcBef>
          <a:spcPct val="20000"/>
        </a:spcBef>
        <a:buFont typeface="Arial" pitchFamily="34" charset="0"/>
        <a:buChar char="•"/>
        <a:defRPr sz="3520" kern="1200">
          <a:solidFill>
            <a:schemeClr val="tx1"/>
          </a:solidFill>
          <a:latin typeface="+mn-lt"/>
          <a:ea typeface="+mn-ea"/>
          <a:cs typeface="+mn-cs"/>
        </a:defRPr>
      </a:lvl1pPr>
      <a:lvl2pPr marL="817332" indent="-314358" algn="l" defTabSz="1005949" rtl="0" eaLnBrk="1" latinLnBrk="0" hangingPunct="1">
        <a:spcBef>
          <a:spcPct val="20000"/>
        </a:spcBef>
        <a:buFont typeface="Arial" pitchFamily="34" charset="0"/>
        <a:buChar char="–"/>
        <a:defRPr sz="3080" kern="1200">
          <a:solidFill>
            <a:schemeClr val="tx1"/>
          </a:solidFill>
          <a:latin typeface="+mn-lt"/>
          <a:ea typeface="+mn-ea"/>
          <a:cs typeface="+mn-cs"/>
        </a:defRPr>
      </a:lvl2pPr>
      <a:lvl3pPr marL="1257435" indent="-251486" algn="l" defTabSz="1005949" rtl="0" eaLnBrk="1" latinLnBrk="0" hangingPunct="1">
        <a:spcBef>
          <a:spcPct val="20000"/>
        </a:spcBef>
        <a:buFont typeface="Arial" pitchFamily="34" charset="0"/>
        <a:buChar char="•"/>
        <a:defRPr sz="2640" kern="1200">
          <a:solidFill>
            <a:schemeClr val="tx1"/>
          </a:solidFill>
          <a:latin typeface="+mn-lt"/>
          <a:ea typeface="+mn-ea"/>
          <a:cs typeface="+mn-cs"/>
        </a:defRPr>
      </a:lvl3pPr>
      <a:lvl4pPr marL="1760408"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63380"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66355"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69329"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72303"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275276" indent="-251486" algn="l" defTabSz="100594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05949" rtl="0" eaLnBrk="1" latinLnBrk="0" hangingPunct="1">
        <a:defRPr sz="1980" kern="1200">
          <a:solidFill>
            <a:schemeClr val="tx1"/>
          </a:solidFill>
          <a:latin typeface="+mn-lt"/>
          <a:ea typeface="+mn-ea"/>
          <a:cs typeface="+mn-cs"/>
        </a:defRPr>
      </a:lvl1pPr>
      <a:lvl2pPr marL="502974" algn="l" defTabSz="1005949" rtl="0" eaLnBrk="1" latinLnBrk="0" hangingPunct="1">
        <a:defRPr sz="1980" kern="1200">
          <a:solidFill>
            <a:schemeClr val="tx1"/>
          </a:solidFill>
          <a:latin typeface="+mn-lt"/>
          <a:ea typeface="+mn-ea"/>
          <a:cs typeface="+mn-cs"/>
        </a:defRPr>
      </a:lvl2pPr>
      <a:lvl3pPr marL="1005949" algn="l" defTabSz="1005949" rtl="0" eaLnBrk="1" latinLnBrk="0" hangingPunct="1">
        <a:defRPr sz="1980" kern="1200">
          <a:solidFill>
            <a:schemeClr val="tx1"/>
          </a:solidFill>
          <a:latin typeface="+mn-lt"/>
          <a:ea typeface="+mn-ea"/>
          <a:cs typeface="+mn-cs"/>
        </a:defRPr>
      </a:lvl3pPr>
      <a:lvl4pPr marL="1508921" algn="l" defTabSz="1005949" rtl="0" eaLnBrk="1" latinLnBrk="0" hangingPunct="1">
        <a:defRPr sz="1980" kern="1200">
          <a:solidFill>
            <a:schemeClr val="tx1"/>
          </a:solidFill>
          <a:latin typeface="+mn-lt"/>
          <a:ea typeface="+mn-ea"/>
          <a:cs typeface="+mn-cs"/>
        </a:defRPr>
      </a:lvl4pPr>
      <a:lvl5pPr marL="2011894" algn="l" defTabSz="1005949" rtl="0" eaLnBrk="1" latinLnBrk="0" hangingPunct="1">
        <a:defRPr sz="1980" kern="1200">
          <a:solidFill>
            <a:schemeClr val="tx1"/>
          </a:solidFill>
          <a:latin typeface="+mn-lt"/>
          <a:ea typeface="+mn-ea"/>
          <a:cs typeface="+mn-cs"/>
        </a:defRPr>
      </a:lvl5pPr>
      <a:lvl6pPr marL="2514868" algn="l" defTabSz="1005949" rtl="0" eaLnBrk="1" latinLnBrk="0" hangingPunct="1">
        <a:defRPr sz="1980" kern="1200">
          <a:solidFill>
            <a:schemeClr val="tx1"/>
          </a:solidFill>
          <a:latin typeface="+mn-lt"/>
          <a:ea typeface="+mn-ea"/>
          <a:cs typeface="+mn-cs"/>
        </a:defRPr>
      </a:lvl6pPr>
      <a:lvl7pPr marL="3017843" algn="l" defTabSz="1005949" rtl="0" eaLnBrk="1" latinLnBrk="0" hangingPunct="1">
        <a:defRPr sz="1980" kern="1200">
          <a:solidFill>
            <a:schemeClr val="tx1"/>
          </a:solidFill>
          <a:latin typeface="+mn-lt"/>
          <a:ea typeface="+mn-ea"/>
          <a:cs typeface="+mn-cs"/>
        </a:defRPr>
      </a:lvl7pPr>
      <a:lvl8pPr marL="3520815" algn="l" defTabSz="1005949" rtl="0" eaLnBrk="1" latinLnBrk="0" hangingPunct="1">
        <a:defRPr sz="1980" kern="1200">
          <a:solidFill>
            <a:schemeClr val="tx1"/>
          </a:solidFill>
          <a:latin typeface="+mn-lt"/>
          <a:ea typeface="+mn-ea"/>
          <a:cs typeface="+mn-cs"/>
        </a:defRPr>
      </a:lvl8pPr>
      <a:lvl9pPr marL="4023789" algn="l" defTabSz="1005949"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hyperlink" Target="http://crtkl.qualtrics.com/jfe/form/SV_9nKnlFnQr7t5bR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F98D92-BC54-4B93-9E41-CD0019533187}"/>
              </a:ext>
            </a:extLst>
          </p:cNvPr>
          <p:cNvPicPr>
            <a:picLocks noChangeAspect="1"/>
          </p:cNvPicPr>
          <p:nvPr/>
        </p:nvPicPr>
        <p:blipFill rotWithShape="1">
          <a:blip r:embed="rId3">
            <a:extLst>
              <a:ext uri="{28A0092B-C50C-407E-A947-70E740481C1C}">
                <a14:useLocalDpi xmlns:a14="http://schemas.microsoft.com/office/drawing/2010/main" val="0"/>
              </a:ext>
            </a:extLst>
          </a:blip>
          <a:srcRect l="7124" r="5917"/>
          <a:stretch/>
        </p:blipFill>
        <p:spPr>
          <a:xfrm>
            <a:off x="-1953490" y="0"/>
            <a:ext cx="12011890" cy="7772400"/>
          </a:xfrm>
          <a:prstGeom prst="rect">
            <a:avLst/>
          </a:prstGeom>
        </p:spPr>
      </p:pic>
      <p:sp>
        <p:nvSpPr>
          <p:cNvPr id="7" name="TextBox 6"/>
          <p:cNvSpPr txBox="1"/>
          <p:nvPr/>
        </p:nvSpPr>
        <p:spPr>
          <a:xfrm>
            <a:off x="6937698" y="6956220"/>
            <a:ext cx="2906819" cy="363176"/>
          </a:xfrm>
          <a:prstGeom prst="rect">
            <a:avLst/>
          </a:prstGeom>
          <a:noFill/>
        </p:spPr>
        <p:txBody>
          <a:bodyPr wrap="square" rtlCol="0">
            <a:spAutoFit/>
          </a:bodyPr>
          <a:lstStyle/>
          <a:p>
            <a:pPr algn="r" defTabSz="754409"/>
            <a:r>
              <a:rPr lang="en-US" sz="1760" dirty="0"/>
              <a:t>March 2018</a:t>
            </a:r>
            <a:endParaRPr lang="en-US" sz="1320" dirty="0"/>
          </a:p>
        </p:txBody>
      </p:sp>
      <p:sp>
        <p:nvSpPr>
          <p:cNvPr id="9" name="Subtitle 3"/>
          <p:cNvSpPr txBox="1">
            <a:spLocks/>
          </p:cNvSpPr>
          <p:nvPr/>
        </p:nvSpPr>
        <p:spPr>
          <a:xfrm>
            <a:off x="81997" y="1057275"/>
            <a:ext cx="5800899" cy="1934828"/>
          </a:xfrm>
          <a:prstGeom prst="rect">
            <a:avLst/>
          </a:prstGeom>
        </p:spPr>
        <p:txBody>
          <a:bodyPr/>
          <a:lstStyle>
            <a:lvl1pPr marL="0" indent="0" algn="l" defTabSz="914400" rtl="0" eaLnBrk="1" latinLnBrk="0" hangingPunct="1">
              <a:lnSpc>
                <a:spcPts val="2700"/>
              </a:lnSpc>
              <a:spcBef>
                <a:spcPts val="200"/>
              </a:spcBef>
              <a:buFont typeface="Arial" pitchFamily="34" charset="0"/>
              <a:buNone/>
              <a:defRPr sz="2800" b="1" kern="1200" cap="all" baseline="0">
                <a:solidFill>
                  <a:srgbClr val="53565A"/>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defTabSz="754428">
              <a:lnSpc>
                <a:spcPts val="3960"/>
              </a:lnSpc>
              <a:spcBef>
                <a:spcPts val="165"/>
              </a:spcBef>
              <a:defRPr/>
            </a:pPr>
            <a:r>
              <a:rPr lang="en-US" sz="3300" dirty="0">
                <a:solidFill>
                  <a:srgbClr val="FFFFFF"/>
                </a:solidFill>
                <a:effectLst>
                  <a:outerShdw blurRad="38100" dist="38100" dir="2700000" algn="tl">
                    <a:srgbClr val="000000">
                      <a:alpha val="43137"/>
                    </a:srgbClr>
                  </a:outerShdw>
                </a:effectLst>
              </a:rPr>
              <a:t>Mock Up Evaluation Criteria </a:t>
            </a:r>
          </a:p>
          <a:p>
            <a:pPr defTabSz="754428">
              <a:lnSpc>
                <a:spcPts val="2475"/>
              </a:lnSpc>
              <a:spcBef>
                <a:spcPts val="165"/>
              </a:spcBef>
              <a:defRPr/>
            </a:pPr>
            <a:r>
              <a:rPr lang="en-US" sz="1650" dirty="0">
                <a:solidFill>
                  <a:srgbClr val="FFFFFF"/>
                </a:solidFill>
                <a:effectLst>
                  <a:outerShdw blurRad="38100" dist="38100" dir="2700000" algn="tl">
                    <a:srgbClr val="000000">
                      <a:alpha val="43137"/>
                    </a:srgbClr>
                  </a:outerShdw>
                </a:effectLst>
              </a:rPr>
              <a:t>Rockledge I and II Consolidation</a:t>
            </a:r>
          </a:p>
        </p:txBody>
      </p:sp>
      <p:pic>
        <p:nvPicPr>
          <p:cNvPr id="8" name="Picture 7">
            <a:extLst>
              <a:ext uri="{FF2B5EF4-FFF2-40B4-BE49-F238E27FC236}">
                <a16:creationId xmlns:a16="http://schemas.microsoft.com/office/drawing/2014/main" id="{F6DAFCAC-A8A5-4D03-AFDA-1BEB60F015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071489"/>
            <a:ext cx="1957908" cy="329865"/>
          </a:xfrm>
          <a:prstGeom prst="rect">
            <a:avLst/>
          </a:prstGeom>
        </p:spPr>
      </p:pic>
      <p:sp>
        <p:nvSpPr>
          <p:cNvPr id="10" name="TextBox 9"/>
          <p:cNvSpPr txBox="1"/>
          <p:nvPr/>
        </p:nvSpPr>
        <p:spPr>
          <a:xfrm>
            <a:off x="6719207" y="299115"/>
            <a:ext cx="3363037" cy="307777"/>
          </a:xfrm>
          <a:prstGeom prst="rect">
            <a:avLst/>
          </a:prstGeom>
          <a:noFill/>
        </p:spPr>
        <p:txBody>
          <a:bodyPr wrap="none" rtlCol="0">
            <a:spAutoFit/>
          </a:bodyPr>
          <a:lstStyle/>
          <a:p>
            <a:r>
              <a:rPr lang="en-US" sz="1400" dirty="0"/>
              <a:t>(OMB#: 0925-0642; Exp. Date: 05/31/2020)</a:t>
            </a:r>
          </a:p>
        </p:txBody>
      </p:sp>
    </p:spTree>
    <p:extLst>
      <p:ext uri="{BB962C8B-B14F-4D97-AF65-F5344CB8AC3E}">
        <p14:creationId xmlns:p14="http://schemas.microsoft.com/office/powerpoint/2010/main" val="210081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606353"/>
            <a:ext cx="9574305" cy="650947"/>
          </a:xfrm>
        </p:spPr>
        <p:txBody>
          <a:bodyPr/>
          <a:lstStyle/>
          <a:p>
            <a:r>
              <a:rPr lang="en-US" sz="3600" dirty="0"/>
              <a:t>Welcome to the Rockledge I/II Mockup</a:t>
            </a:r>
          </a:p>
        </p:txBody>
      </p:sp>
      <p:sp>
        <p:nvSpPr>
          <p:cNvPr id="3" name="Slide Number Placeholder 2"/>
          <p:cNvSpPr>
            <a:spLocks noGrp="1"/>
          </p:cNvSpPr>
          <p:nvPr>
            <p:ph type="sldNum" sz="quarter" idx="10"/>
          </p:nvPr>
        </p:nvSpPr>
        <p:spPr/>
        <p:txBody>
          <a:bodyPr/>
          <a:lstStyle/>
          <a:p>
            <a:fld id="{F9E4454A-AB5F-4BD7-9F82-E80389B3FFA3}" type="slidenum">
              <a:rPr lang="en-US" smtClean="0"/>
              <a:pPr/>
              <a:t>2</a:t>
            </a:fld>
            <a:endParaRPr lang="en-US" dirty="0"/>
          </a:p>
        </p:txBody>
      </p:sp>
      <p:sp>
        <p:nvSpPr>
          <p:cNvPr id="8" name="TextBox 7">
            <a:extLst>
              <a:ext uri="{FF2B5EF4-FFF2-40B4-BE49-F238E27FC236}">
                <a16:creationId xmlns:a16="http://schemas.microsoft.com/office/drawing/2014/main" id="{1639A7F5-CCE7-418F-B9AA-C91FCD1FDA66}"/>
              </a:ext>
            </a:extLst>
          </p:cNvPr>
          <p:cNvSpPr txBox="1"/>
          <p:nvPr/>
        </p:nvSpPr>
        <p:spPr>
          <a:xfrm>
            <a:off x="596901" y="1257300"/>
            <a:ext cx="7112746" cy="5755422"/>
          </a:xfrm>
          <a:prstGeom prst="rect">
            <a:avLst/>
          </a:prstGeom>
          <a:noFill/>
        </p:spPr>
        <p:txBody>
          <a:bodyPr wrap="square" rtlCol="0">
            <a:spAutoFit/>
          </a:bodyPr>
          <a:lstStyle/>
          <a:p>
            <a:r>
              <a:rPr lang="en-US" sz="1600" dirty="0">
                <a:solidFill>
                  <a:schemeClr val="bg1"/>
                </a:solidFill>
              </a:rPr>
              <a:t>As you know, NIH is in the process of renovating and restacking two leased buildings located at 6701 and 6705 Rockledge Drive. Fourteen end user groups will occupy the space: National Heart Lung and Blood Institute (NHLBI), National Library of Medicine (NLM), Center for Scientific Review (CSR), and eleven subgroups of the Office of the Director (OD). </a:t>
            </a:r>
          </a:p>
          <a:p>
            <a:endParaRPr lang="en-US" sz="1600" dirty="0">
              <a:solidFill>
                <a:schemeClr val="bg1"/>
              </a:solidFill>
            </a:endParaRPr>
          </a:p>
          <a:p>
            <a:r>
              <a:rPr lang="en-US" sz="1600" dirty="0">
                <a:solidFill>
                  <a:schemeClr val="bg1"/>
                </a:solidFill>
              </a:rPr>
              <a:t>To evaluate the office and workstation furniture being considered for this consolidation, mockups have been established on the Rockledge Campus. We invite you to attend the mockup presentations from April 2, 2018 through April 27, 2018 and provide your feedback on the products offered.</a:t>
            </a:r>
          </a:p>
          <a:p>
            <a:endParaRPr lang="en-US" sz="1600" dirty="0">
              <a:solidFill>
                <a:schemeClr val="bg1"/>
              </a:solidFill>
            </a:endParaRPr>
          </a:p>
          <a:p>
            <a:r>
              <a:rPr lang="en-US" sz="1600" dirty="0">
                <a:solidFill>
                  <a:schemeClr val="bg1"/>
                </a:solidFill>
              </a:rPr>
              <a:t>The hardcopy survey provided in this handout offer you the opportunity to mark your scores while in the room. </a:t>
            </a:r>
            <a:r>
              <a:rPr lang="en-US" sz="1600" b="1" dirty="0">
                <a:solidFill>
                  <a:schemeClr val="bg1"/>
                </a:solidFill>
              </a:rPr>
              <a:t>For your scores to count, please input this information into the NIH online survey hosted at</a:t>
            </a:r>
          </a:p>
          <a:p>
            <a:r>
              <a:rPr lang="en-US" sz="1600" b="1" dirty="0">
                <a:solidFill>
                  <a:schemeClr val="bg1"/>
                </a:solidFill>
              </a:rPr>
              <a:t> </a:t>
            </a:r>
          </a:p>
          <a:p>
            <a:r>
              <a:rPr lang="en-US" sz="1600" dirty="0">
                <a:solidFill>
                  <a:srgbClr val="007AC0"/>
                </a:solidFill>
                <a:latin typeface="Qualtrics Grotesque"/>
                <a:hlinkClick r:id="rId2"/>
              </a:rPr>
              <a:t>http://crtkl.qualtrics.com/jfe/form/SV_9nKnlFnQr7t5bRr</a:t>
            </a:r>
            <a:r>
              <a:rPr lang="en-US" sz="1600" dirty="0">
                <a:solidFill>
                  <a:srgbClr val="007AC0"/>
                </a:solidFill>
                <a:latin typeface="Qualtrics Grotesque"/>
              </a:rPr>
              <a:t> </a:t>
            </a:r>
          </a:p>
          <a:p>
            <a:endParaRPr lang="en-US" sz="1600" dirty="0">
              <a:solidFill>
                <a:srgbClr val="007AC0"/>
              </a:solidFill>
              <a:latin typeface="Qualtrics Grotesque"/>
            </a:endParaRPr>
          </a:p>
          <a:p>
            <a:r>
              <a:rPr lang="en-US" sz="1600" dirty="0">
                <a:solidFill>
                  <a:schemeClr val="bg1"/>
                </a:solidFill>
              </a:rPr>
              <a:t>Survey instructions:</a:t>
            </a:r>
          </a:p>
          <a:p>
            <a:pPr marL="285750" indent="-285750">
              <a:buFont typeface="Arial" panose="020B0604020202020204" pitchFamily="34" charset="0"/>
              <a:buChar char="•"/>
            </a:pPr>
            <a:r>
              <a:rPr lang="en-US" sz="1600" dirty="0">
                <a:solidFill>
                  <a:schemeClr val="bg1"/>
                </a:solidFill>
              </a:rPr>
              <a:t>Rate the elements in each furniture category using a scale of </a:t>
            </a:r>
            <a:r>
              <a:rPr lang="en-US" sz="1600" b="1" dirty="0">
                <a:solidFill>
                  <a:schemeClr val="bg1"/>
                </a:solidFill>
              </a:rPr>
              <a:t>1 (low) to 5 (high).</a:t>
            </a:r>
          </a:p>
          <a:p>
            <a:pPr marL="285750" indent="-285750">
              <a:buFont typeface="Arial" panose="020B0604020202020204" pitchFamily="34" charset="0"/>
              <a:buChar char="•"/>
            </a:pPr>
            <a:r>
              <a:rPr lang="en-US" sz="1600" dirty="0">
                <a:solidFill>
                  <a:schemeClr val="bg1"/>
                </a:solidFill>
              </a:rPr>
              <a:t>Provide a </a:t>
            </a:r>
            <a:r>
              <a:rPr lang="en-US" sz="1600" b="1" dirty="0">
                <a:solidFill>
                  <a:schemeClr val="bg1"/>
                </a:solidFill>
              </a:rPr>
              <a:t>separate score for each manufacturer.</a:t>
            </a:r>
          </a:p>
          <a:p>
            <a:endParaRPr lang="en-US" sz="1600" b="1" dirty="0">
              <a:solidFill>
                <a:schemeClr val="bg1"/>
              </a:solidFill>
            </a:endParaRPr>
          </a:p>
          <a:p>
            <a:r>
              <a:rPr lang="en-US" sz="1600" dirty="0">
                <a:solidFill>
                  <a:schemeClr val="bg1"/>
                </a:solidFill>
              </a:rPr>
              <a:t>Thank you for participating!</a:t>
            </a:r>
          </a:p>
          <a:p>
            <a:endParaRPr lang="en-US" sz="1600" dirty="0">
              <a:solidFill>
                <a:schemeClr val="bg1"/>
              </a:solidFill>
            </a:endParaRPr>
          </a:p>
        </p:txBody>
      </p:sp>
      <p:sp>
        <p:nvSpPr>
          <p:cNvPr id="5" name="TextBox 4"/>
          <p:cNvSpPr txBox="1"/>
          <p:nvPr/>
        </p:nvSpPr>
        <p:spPr>
          <a:xfrm>
            <a:off x="6714600" y="298576"/>
            <a:ext cx="3363037" cy="523220"/>
          </a:xfrm>
          <a:prstGeom prst="rect">
            <a:avLst/>
          </a:prstGeom>
          <a:noFill/>
        </p:spPr>
        <p:txBody>
          <a:bodyPr wrap="none" rtlCol="0">
            <a:spAutoFit/>
          </a:bodyPr>
          <a:lstStyle/>
          <a:p>
            <a:r>
              <a:rPr lang="en-US" sz="1400" dirty="0">
                <a:solidFill>
                  <a:schemeClr val="bg1"/>
                </a:solidFill>
              </a:rPr>
              <a:t>(OMB#: 0925-0642; Exp. Date: 05/31/2020)</a:t>
            </a:r>
          </a:p>
          <a:p>
            <a:endParaRPr lang="en-US" sz="1400" dirty="0">
              <a:solidFill>
                <a:schemeClr val="bg1"/>
              </a:solidFill>
            </a:endParaRPr>
          </a:p>
        </p:txBody>
      </p:sp>
    </p:spTree>
    <p:extLst>
      <p:ext uri="{BB962C8B-B14F-4D97-AF65-F5344CB8AC3E}">
        <p14:creationId xmlns:p14="http://schemas.microsoft.com/office/powerpoint/2010/main" val="3732197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464466"/>
            <a:ext cx="9574305" cy="650947"/>
          </a:xfrm>
        </p:spPr>
        <p:txBody>
          <a:bodyPr/>
          <a:lstStyle/>
          <a:p>
            <a:r>
              <a:rPr lang="en-US" sz="3600" dirty="0"/>
              <a:t>Casegoods (Office Furniture) Survey Card</a:t>
            </a:r>
          </a:p>
        </p:txBody>
      </p:sp>
      <p:sp>
        <p:nvSpPr>
          <p:cNvPr id="3" name="Slide Number Placeholder 2"/>
          <p:cNvSpPr>
            <a:spLocks noGrp="1"/>
          </p:cNvSpPr>
          <p:nvPr>
            <p:ph type="sldNum" sz="quarter" idx="10"/>
          </p:nvPr>
        </p:nvSpPr>
        <p:spPr/>
        <p:txBody>
          <a:bodyPr/>
          <a:lstStyle/>
          <a:p>
            <a:fld id="{F9E4454A-AB5F-4BD7-9F82-E80389B3FFA3}" type="slidenum">
              <a:rPr lang="en-US" smtClean="0"/>
              <a:pPr/>
              <a:t>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41579258"/>
              </p:ext>
            </p:extLst>
          </p:nvPr>
        </p:nvGraphicFramePr>
        <p:xfrm>
          <a:off x="596899" y="1799771"/>
          <a:ext cx="9194801" cy="4111752"/>
        </p:xfrm>
        <a:graphic>
          <a:graphicData uri="http://schemas.openxmlformats.org/drawingml/2006/table">
            <a:tbl>
              <a:tblPr firstRow="1" bandRow="1">
                <a:tableStyleId>{073A0DAA-6AF3-43AB-8588-CEC1D06C72B9}</a:tableStyleId>
              </a:tblPr>
              <a:tblGrid>
                <a:gridCol w="3920510">
                  <a:extLst>
                    <a:ext uri="{9D8B030D-6E8A-4147-A177-3AD203B41FA5}">
                      <a16:colId xmlns:a16="http://schemas.microsoft.com/office/drawing/2014/main" val="20000"/>
                    </a:ext>
                  </a:extLst>
                </a:gridCol>
                <a:gridCol w="1758097">
                  <a:extLst>
                    <a:ext uri="{9D8B030D-6E8A-4147-A177-3AD203B41FA5}">
                      <a16:colId xmlns:a16="http://schemas.microsoft.com/office/drawing/2014/main" val="20001"/>
                    </a:ext>
                  </a:extLst>
                </a:gridCol>
                <a:gridCol w="1758097">
                  <a:extLst>
                    <a:ext uri="{9D8B030D-6E8A-4147-A177-3AD203B41FA5}">
                      <a16:colId xmlns:a16="http://schemas.microsoft.com/office/drawing/2014/main" val="20002"/>
                    </a:ext>
                  </a:extLst>
                </a:gridCol>
                <a:gridCol w="1758097">
                  <a:extLst>
                    <a:ext uri="{9D8B030D-6E8A-4147-A177-3AD203B41FA5}">
                      <a16:colId xmlns:a16="http://schemas.microsoft.com/office/drawing/2014/main" val="905214184"/>
                    </a:ext>
                  </a:extLst>
                </a:gridCol>
              </a:tblGrid>
              <a:tr h="173450">
                <a:tc>
                  <a:txBody>
                    <a:bodyPr/>
                    <a:lstStyle/>
                    <a:p>
                      <a:r>
                        <a:rPr lang="en-US" b="0" dirty="0">
                          <a:solidFill>
                            <a:schemeClr val="tx2"/>
                          </a:solidFill>
                        </a:rPr>
                        <a:t>Category</a:t>
                      </a:r>
                    </a:p>
                  </a:txBody>
                  <a:tcPr/>
                </a:tc>
                <a:tc>
                  <a:txBody>
                    <a:bodyPr/>
                    <a:lstStyle/>
                    <a:p>
                      <a:pPr algn="ctr"/>
                      <a:r>
                        <a:rPr lang="en-US" b="0" dirty="0">
                          <a:solidFill>
                            <a:schemeClr val="tx2"/>
                          </a:solidFill>
                        </a:rPr>
                        <a:t>Haworth</a:t>
                      </a:r>
                    </a:p>
                  </a:txBody>
                  <a:tcPr anchor="ctr"/>
                </a:tc>
                <a:tc>
                  <a:txBody>
                    <a:bodyPr/>
                    <a:lstStyle/>
                    <a:p>
                      <a:pPr algn="ctr"/>
                      <a:r>
                        <a:rPr lang="en-US" b="0" dirty="0">
                          <a:solidFill>
                            <a:schemeClr val="tx2"/>
                          </a:solidFill>
                        </a:rPr>
                        <a:t>Herman Miller</a:t>
                      </a:r>
                    </a:p>
                  </a:txBody>
                  <a:tcPr anchor="ctr"/>
                </a:tc>
                <a:tc>
                  <a:txBody>
                    <a:bodyPr/>
                    <a:lstStyle/>
                    <a:p>
                      <a:pPr algn="ctr"/>
                      <a:r>
                        <a:rPr lang="en-US" b="0" dirty="0">
                          <a:solidFill>
                            <a:schemeClr val="tx2"/>
                          </a:solidFill>
                        </a:rPr>
                        <a:t>Teknion</a:t>
                      </a:r>
                    </a:p>
                  </a:txBody>
                  <a:tcPr anchor="ctr"/>
                </a:tc>
                <a:extLst>
                  <a:ext uri="{0D108BD9-81ED-4DB2-BD59-A6C34878D82A}">
                    <a16:rowId xmlns:a16="http://schemas.microsoft.com/office/drawing/2014/main" val="10000"/>
                  </a:ext>
                </a:extLst>
              </a:tr>
              <a:tr h="0">
                <a:tc>
                  <a:txBody>
                    <a:bodyPr/>
                    <a:lstStyle/>
                    <a:p>
                      <a:pPr algn="l"/>
                      <a:r>
                        <a:rPr lang="en-US" sz="1400" dirty="0">
                          <a:solidFill>
                            <a:schemeClr val="bg1">
                              <a:lumMod val="75000"/>
                            </a:schemeClr>
                          </a:solidFill>
                        </a:rPr>
                        <a:t>Construction: Quality of p</a:t>
                      </a:r>
                      <a:r>
                        <a:rPr lang="en-US" sz="1400" baseline="0" dirty="0">
                          <a:solidFill>
                            <a:schemeClr val="bg1">
                              <a:lumMod val="75000"/>
                            </a:schemeClr>
                          </a:solidFill>
                        </a:rPr>
                        <a:t>roduct line details</a:t>
                      </a:r>
                      <a:endParaRPr lang="en-US" sz="1400" dirty="0">
                        <a:solidFill>
                          <a:schemeClr val="bg1">
                            <a:lumMod val="75000"/>
                          </a:schemeClr>
                        </a:solidFill>
                      </a:endParaRPr>
                    </a:p>
                  </a:txBody>
                  <a:tcP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01"/>
                  </a:ext>
                </a:extLst>
              </a:tr>
              <a:tr h="0">
                <a:tc>
                  <a:txBody>
                    <a:bodyPr/>
                    <a:lstStyle/>
                    <a:p>
                      <a:pPr algn="l"/>
                      <a:r>
                        <a:rPr lang="en-US" sz="1400" dirty="0">
                          <a:solidFill>
                            <a:schemeClr val="bg1">
                              <a:lumMod val="75000"/>
                            </a:schemeClr>
                          </a:solidFill>
                        </a:rPr>
                        <a:t>Construction: Quality of glazed panel option(s)</a:t>
                      </a:r>
                    </a:p>
                  </a:txBody>
                  <a:tcP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02"/>
                  </a:ext>
                </a:extLst>
              </a:tr>
              <a:tr h="0">
                <a:tc>
                  <a:txBody>
                    <a:bodyPr/>
                    <a:lstStyle/>
                    <a:p>
                      <a:pPr algn="l"/>
                      <a:r>
                        <a:rPr lang="en-US" sz="1400" dirty="0">
                          <a:solidFill>
                            <a:schemeClr val="bg1">
                              <a:lumMod val="75000"/>
                            </a:schemeClr>
                          </a:solidFill>
                        </a:rPr>
                        <a:t>Flexibility: Overhead storage options</a:t>
                      </a:r>
                    </a:p>
                  </a:txBody>
                  <a:tcP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03"/>
                  </a:ext>
                </a:extLst>
              </a:tr>
              <a:tr h="0">
                <a:tc>
                  <a:txBody>
                    <a:bodyPr/>
                    <a:lstStyle/>
                    <a:p>
                      <a:pPr algn="l"/>
                      <a:r>
                        <a:rPr lang="en-US" sz="1400" dirty="0">
                          <a:solidFill>
                            <a:schemeClr val="bg1">
                              <a:lumMod val="75000"/>
                            </a:schemeClr>
                          </a:solidFill>
                        </a:rPr>
                        <a:t>Flexibility: Utilizes “kit of parts”</a:t>
                      </a:r>
                    </a:p>
                  </a:txBody>
                  <a:tcP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04"/>
                  </a:ext>
                </a:extLst>
              </a:tr>
              <a:tr h="0">
                <a:tc>
                  <a:txBody>
                    <a:bodyPr/>
                    <a:lstStyle/>
                    <a:p>
                      <a:pPr algn="l"/>
                      <a:r>
                        <a:rPr lang="en-US" sz="1400" dirty="0">
                          <a:solidFill>
                            <a:schemeClr val="bg1">
                              <a:lumMod val="75000"/>
                            </a:schemeClr>
                          </a:solidFill>
                        </a:rPr>
                        <a:t>Flexibility: Functionality of storage components</a:t>
                      </a:r>
                    </a:p>
                  </a:txBody>
                  <a:tcP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05"/>
                  </a:ext>
                </a:extLst>
              </a:tr>
              <a:tr h="0">
                <a:tc>
                  <a:txBody>
                    <a:bodyPr/>
                    <a:lstStyle/>
                    <a:p>
                      <a:pPr algn="l"/>
                      <a:r>
                        <a:rPr lang="en-US" sz="1400" dirty="0">
                          <a:solidFill>
                            <a:schemeClr val="bg1">
                              <a:lumMod val="75000"/>
                            </a:schemeClr>
                          </a:solidFill>
                        </a:rPr>
                        <a:t>Flexibility: Functionality of adjustable &amp; movable components</a:t>
                      </a:r>
                    </a:p>
                  </a:txBody>
                  <a:tcP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06"/>
                  </a:ext>
                </a:extLst>
              </a:tr>
              <a:tr h="0">
                <a:tc>
                  <a:txBody>
                    <a:bodyPr/>
                    <a:lstStyle/>
                    <a:p>
                      <a:pPr algn="l"/>
                      <a:r>
                        <a:rPr lang="en-US" sz="1400" dirty="0">
                          <a:solidFill>
                            <a:schemeClr val="bg1">
                              <a:lumMod val="75000"/>
                            </a:schemeClr>
                          </a:solidFill>
                        </a:rPr>
                        <a:t>Technology: Power/data at the work surface</a:t>
                      </a:r>
                    </a:p>
                  </a:txBody>
                  <a:tcP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08"/>
                  </a:ext>
                </a:extLst>
              </a:tr>
              <a:tr h="0">
                <a:tc>
                  <a:txBody>
                    <a:bodyPr/>
                    <a:lstStyle/>
                    <a:p>
                      <a:pPr algn="l"/>
                      <a:r>
                        <a:rPr lang="en-US" sz="1400" dirty="0">
                          <a:solidFill>
                            <a:schemeClr val="bg1">
                              <a:lumMod val="75000"/>
                            </a:schemeClr>
                          </a:solidFill>
                        </a:rPr>
                        <a:t>Technology: Accessibility to o</a:t>
                      </a:r>
                      <a:r>
                        <a:rPr lang="en-US" sz="1400" baseline="0" dirty="0">
                          <a:solidFill>
                            <a:schemeClr val="bg1">
                              <a:lumMod val="75000"/>
                            </a:schemeClr>
                          </a:solidFill>
                        </a:rPr>
                        <a:t>utlets below work surface</a:t>
                      </a:r>
                      <a:endParaRPr lang="en-US" sz="1400" dirty="0">
                        <a:solidFill>
                          <a:schemeClr val="bg1">
                            <a:lumMod val="75000"/>
                          </a:schemeClr>
                        </a:solidFill>
                      </a:endParaRPr>
                    </a:p>
                  </a:txBody>
                  <a:tcP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09"/>
                  </a:ext>
                </a:extLst>
              </a:tr>
              <a:tr h="0">
                <a:tc>
                  <a:txBody>
                    <a:bodyPr/>
                    <a:lstStyle/>
                    <a:p>
                      <a:pPr algn="l"/>
                      <a:r>
                        <a:rPr lang="en-US" sz="1400" dirty="0">
                          <a:solidFill>
                            <a:schemeClr val="bg1">
                              <a:lumMod val="75000"/>
                            </a:schemeClr>
                          </a:solidFill>
                        </a:rPr>
                        <a:t>Wire Management: Ease of accessibility</a:t>
                      </a:r>
                    </a:p>
                  </a:txBody>
                  <a:tcP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11"/>
                  </a:ext>
                </a:extLst>
              </a:tr>
              <a:tr h="0">
                <a:tc>
                  <a:txBody>
                    <a:bodyPr/>
                    <a:lstStyle/>
                    <a:p>
                      <a:pPr algn="l"/>
                      <a:r>
                        <a:rPr lang="en-US" sz="1400" dirty="0">
                          <a:solidFill>
                            <a:schemeClr val="bg1">
                              <a:lumMod val="75000"/>
                            </a:schemeClr>
                          </a:solidFill>
                        </a:rPr>
                        <a:t>Wire Management: User-friendliness</a:t>
                      </a:r>
                    </a:p>
                  </a:txBody>
                  <a:tcP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12"/>
                  </a:ext>
                </a:extLst>
              </a:tr>
            </a:tbl>
          </a:graphicData>
        </a:graphic>
      </p:graphicFrame>
      <p:sp>
        <p:nvSpPr>
          <p:cNvPr id="8" name="TextBox 7">
            <a:extLst>
              <a:ext uri="{FF2B5EF4-FFF2-40B4-BE49-F238E27FC236}">
                <a16:creationId xmlns:a16="http://schemas.microsoft.com/office/drawing/2014/main" id="{1639A7F5-CCE7-418F-B9AA-C91FCD1FDA66}"/>
              </a:ext>
            </a:extLst>
          </p:cNvPr>
          <p:cNvSpPr txBox="1"/>
          <p:nvPr/>
        </p:nvSpPr>
        <p:spPr>
          <a:xfrm>
            <a:off x="484095" y="1082001"/>
            <a:ext cx="5972854" cy="830997"/>
          </a:xfrm>
          <a:prstGeom prst="rect">
            <a:avLst/>
          </a:prstGeom>
          <a:noFill/>
        </p:spPr>
        <p:txBody>
          <a:bodyPr wrap="none" rtlCol="0">
            <a:spAutoFit/>
          </a:bodyPr>
          <a:lstStyle/>
          <a:p>
            <a:r>
              <a:rPr lang="en-US" sz="1600" dirty="0">
                <a:solidFill>
                  <a:schemeClr val="bg1"/>
                </a:solidFill>
              </a:rPr>
              <a:t>Please rate the following elements using a scale of </a:t>
            </a:r>
            <a:r>
              <a:rPr lang="en-US" sz="1600" b="1" dirty="0">
                <a:solidFill>
                  <a:schemeClr val="bg1"/>
                </a:solidFill>
              </a:rPr>
              <a:t>1 (low) to 5 (high).</a:t>
            </a:r>
          </a:p>
          <a:p>
            <a:r>
              <a:rPr lang="en-US" sz="1600" b="1" dirty="0">
                <a:solidFill>
                  <a:schemeClr val="bg1"/>
                </a:solidFill>
              </a:rPr>
              <a:t>Provide a separate score for each manufacturer.</a:t>
            </a:r>
          </a:p>
          <a:p>
            <a:endParaRPr lang="en-US" sz="1600" b="1" dirty="0">
              <a:solidFill>
                <a:schemeClr val="bg1"/>
              </a:solidFill>
            </a:endParaRPr>
          </a:p>
        </p:txBody>
      </p:sp>
      <p:sp>
        <p:nvSpPr>
          <p:cNvPr id="4" name="TextBox 3"/>
          <p:cNvSpPr txBox="1"/>
          <p:nvPr/>
        </p:nvSpPr>
        <p:spPr>
          <a:xfrm>
            <a:off x="6595661" y="156689"/>
            <a:ext cx="3417539" cy="523220"/>
          </a:xfrm>
          <a:prstGeom prst="rect">
            <a:avLst/>
          </a:prstGeom>
          <a:noFill/>
        </p:spPr>
        <p:txBody>
          <a:bodyPr wrap="none" rtlCol="0">
            <a:spAutoFit/>
          </a:bodyPr>
          <a:lstStyle/>
          <a:p>
            <a:r>
              <a:rPr lang="en-US" sz="1400" dirty="0">
                <a:solidFill>
                  <a:schemeClr val="bg1"/>
                </a:solidFill>
              </a:rPr>
              <a:t>(OMB#: 0925-0642; Exp. Date: 05/31/2020)</a:t>
            </a:r>
          </a:p>
          <a:p>
            <a:endParaRPr lang="en-US" sz="1400" dirty="0">
              <a:solidFill>
                <a:schemeClr val="bg1"/>
              </a:solidFill>
            </a:endParaRPr>
          </a:p>
        </p:txBody>
      </p:sp>
    </p:spTree>
    <p:extLst>
      <p:ext uri="{BB962C8B-B14F-4D97-AF65-F5344CB8AC3E}">
        <p14:creationId xmlns:p14="http://schemas.microsoft.com/office/powerpoint/2010/main" val="129179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563712"/>
            <a:ext cx="9574305" cy="650947"/>
          </a:xfrm>
        </p:spPr>
        <p:txBody>
          <a:bodyPr/>
          <a:lstStyle/>
          <a:p>
            <a:r>
              <a:rPr lang="en-US" sz="3600" dirty="0"/>
              <a:t>Systems Furniture (Workstation) Survey Card</a:t>
            </a:r>
          </a:p>
        </p:txBody>
      </p:sp>
      <p:sp>
        <p:nvSpPr>
          <p:cNvPr id="3" name="Slide Number Placeholder 2"/>
          <p:cNvSpPr>
            <a:spLocks noGrp="1"/>
          </p:cNvSpPr>
          <p:nvPr>
            <p:ph type="sldNum" sz="quarter" idx="10"/>
          </p:nvPr>
        </p:nvSpPr>
        <p:spPr/>
        <p:txBody>
          <a:bodyPr/>
          <a:lstStyle/>
          <a:p>
            <a:fld id="{F9E4454A-AB5F-4BD7-9F82-E80389B3FFA3}" type="slidenum">
              <a:rPr lang="en-US" smtClean="0"/>
              <a:pPr/>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38687292"/>
              </p:ext>
            </p:extLst>
          </p:nvPr>
        </p:nvGraphicFramePr>
        <p:xfrm>
          <a:off x="549274" y="2055322"/>
          <a:ext cx="9194801" cy="4111752"/>
        </p:xfrm>
        <a:graphic>
          <a:graphicData uri="http://schemas.openxmlformats.org/drawingml/2006/table">
            <a:tbl>
              <a:tblPr firstRow="1" bandRow="1">
                <a:tableStyleId>{073A0DAA-6AF3-43AB-8588-CEC1D06C72B9}</a:tableStyleId>
              </a:tblPr>
              <a:tblGrid>
                <a:gridCol w="3920510">
                  <a:extLst>
                    <a:ext uri="{9D8B030D-6E8A-4147-A177-3AD203B41FA5}">
                      <a16:colId xmlns:a16="http://schemas.microsoft.com/office/drawing/2014/main" val="20000"/>
                    </a:ext>
                  </a:extLst>
                </a:gridCol>
                <a:gridCol w="1758097">
                  <a:extLst>
                    <a:ext uri="{9D8B030D-6E8A-4147-A177-3AD203B41FA5}">
                      <a16:colId xmlns:a16="http://schemas.microsoft.com/office/drawing/2014/main" val="20001"/>
                    </a:ext>
                  </a:extLst>
                </a:gridCol>
                <a:gridCol w="1758097">
                  <a:extLst>
                    <a:ext uri="{9D8B030D-6E8A-4147-A177-3AD203B41FA5}">
                      <a16:colId xmlns:a16="http://schemas.microsoft.com/office/drawing/2014/main" val="20002"/>
                    </a:ext>
                  </a:extLst>
                </a:gridCol>
                <a:gridCol w="1758097">
                  <a:extLst>
                    <a:ext uri="{9D8B030D-6E8A-4147-A177-3AD203B41FA5}">
                      <a16:colId xmlns:a16="http://schemas.microsoft.com/office/drawing/2014/main" val="905214184"/>
                    </a:ext>
                  </a:extLst>
                </a:gridCol>
              </a:tblGrid>
              <a:tr h="0">
                <a:tc>
                  <a:txBody>
                    <a:bodyPr/>
                    <a:lstStyle/>
                    <a:p>
                      <a:r>
                        <a:rPr lang="en-US" b="0" dirty="0">
                          <a:solidFill>
                            <a:schemeClr val="tx2"/>
                          </a:solidFill>
                        </a:rPr>
                        <a:t>Category</a:t>
                      </a:r>
                    </a:p>
                  </a:txBody>
                  <a:tcPr/>
                </a:tc>
                <a:tc>
                  <a:txBody>
                    <a:bodyPr/>
                    <a:lstStyle/>
                    <a:p>
                      <a:pPr algn="ctr"/>
                      <a:r>
                        <a:rPr lang="en-US" b="0" dirty="0">
                          <a:solidFill>
                            <a:schemeClr val="tx2"/>
                          </a:solidFill>
                        </a:rPr>
                        <a:t>Haworth</a:t>
                      </a:r>
                    </a:p>
                  </a:txBody>
                  <a:tcPr anchor="ctr"/>
                </a:tc>
                <a:tc>
                  <a:txBody>
                    <a:bodyPr/>
                    <a:lstStyle/>
                    <a:p>
                      <a:pPr algn="ctr"/>
                      <a:r>
                        <a:rPr lang="en-US" b="0" dirty="0">
                          <a:solidFill>
                            <a:schemeClr val="tx2"/>
                          </a:solidFill>
                        </a:rPr>
                        <a:t>Herman Miller</a:t>
                      </a:r>
                    </a:p>
                  </a:txBody>
                  <a:tcPr anchor="ctr"/>
                </a:tc>
                <a:tc>
                  <a:txBody>
                    <a:bodyPr/>
                    <a:lstStyle/>
                    <a:p>
                      <a:pPr algn="ctr"/>
                      <a:r>
                        <a:rPr lang="en-US" b="0" dirty="0">
                          <a:solidFill>
                            <a:schemeClr val="tx2"/>
                          </a:solidFill>
                        </a:rPr>
                        <a:t>Teknion</a:t>
                      </a:r>
                    </a:p>
                  </a:txBody>
                  <a:tcPr anchor="ctr"/>
                </a:tc>
                <a:extLst>
                  <a:ext uri="{0D108BD9-81ED-4DB2-BD59-A6C34878D82A}">
                    <a16:rowId xmlns:a16="http://schemas.microsoft.com/office/drawing/2014/main" val="10000"/>
                  </a:ext>
                </a:extLst>
              </a:tr>
              <a:tr h="0">
                <a:tc>
                  <a:txBody>
                    <a:bodyPr/>
                    <a:lstStyle/>
                    <a:p>
                      <a:pPr algn="l"/>
                      <a:r>
                        <a:rPr lang="en-US" sz="1400" dirty="0">
                          <a:solidFill>
                            <a:schemeClr val="bg1">
                              <a:lumMod val="75000"/>
                            </a:schemeClr>
                          </a:solidFill>
                        </a:rPr>
                        <a:t>Construction: Quality of p</a:t>
                      </a:r>
                      <a:r>
                        <a:rPr lang="en-US" sz="1400" baseline="0" dirty="0">
                          <a:solidFill>
                            <a:schemeClr val="bg1">
                              <a:lumMod val="75000"/>
                            </a:schemeClr>
                          </a:solidFill>
                        </a:rPr>
                        <a:t>roduct line details</a:t>
                      </a:r>
                      <a:endParaRPr lang="en-US" sz="1400" dirty="0">
                        <a:solidFill>
                          <a:schemeClr val="bg1">
                            <a:lumMod val="75000"/>
                          </a:schemeClr>
                        </a:solidFill>
                      </a:endParaRPr>
                    </a:p>
                  </a:txBody>
                  <a:tcP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01"/>
                  </a:ext>
                </a:extLst>
              </a:tr>
              <a:tr h="0">
                <a:tc>
                  <a:txBody>
                    <a:bodyPr/>
                    <a:lstStyle/>
                    <a:p>
                      <a:pPr algn="l"/>
                      <a:r>
                        <a:rPr lang="en-US" sz="1400" dirty="0">
                          <a:solidFill>
                            <a:schemeClr val="bg1">
                              <a:lumMod val="75000"/>
                            </a:schemeClr>
                          </a:solidFill>
                        </a:rPr>
                        <a:t>Construction: Quality of glazed panel option(s)</a:t>
                      </a:r>
                    </a:p>
                  </a:txBody>
                  <a:tcP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02"/>
                  </a:ext>
                </a:extLst>
              </a:tr>
              <a:tr h="0">
                <a:tc>
                  <a:txBody>
                    <a:bodyPr/>
                    <a:lstStyle/>
                    <a:p>
                      <a:pPr algn="l"/>
                      <a:r>
                        <a:rPr lang="en-US" sz="1400" dirty="0">
                          <a:solidFill>
                            <a:schemeClr val="bg1">
                              <a:lumMod val="75000"/>
                            </a:schemeClr>
                          </a:solidFill>
                        </a:rPr>
                        <a:t>Flexibility: Overhead storage options</a:t>
                      </a:r>
                    </a:p>
                  </a:txBody>
                  <a:tcP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tc>
                  <a:txBody>
                    <a:bodyPr/>
                    <a:lstStyle/>
                    <a:p>
                      <a:pPr marL="0" marR="0" lvl="0" indent="0" algn="ctr" defTabSz="1005949" rtl="0" eaLnBrk="1" fontAlgn="auto" latinLnBrk="0" hangingPunct="1">
                        <a:lnSpc>
                          <a:spcPct val="100000"/>
                        </a:lnSpc>
                        <a:spcBef>
                          <a:spcPts val="0"/>
                        </a:spcBef>
                        <a:spcAft>
                          <a:spcPts val="0"/>
                        </a:spcAft>
                        <a:buClrTx/>
                        <a:buSzTx/>
                        <a:buFontTx/>
                        <a:buNone/>
                        <a:tabLst/>
                        <a:defRPr/>
                      </a:pP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03"/>
                  </a:ext>
                </a:extLst>
              </a:tr>
              <a:tr h="0">
                <a:tc>
                  <a:txBody>
                    <a:bodyPr/>
                    <a:lstStyle/>
                    <a:p>
                      <a:pPr algn="l"/>
                      <a:r>
                        <a:rPr lang="en-US" sz="1400" dirty="0">
                          <a:solidFill>
                            <a:schemeClr val="bg1">
                              <a:lumMod val="75000"/>
                            </a:schemeClr>
                          </a:solidFill>
                        </a:rPr>
                        <a:t>Flexibility: Utilizes “kit of parts”</a:t>
                      </a:r>
                    </a:p>
                  </a:txBody>
                  <a:tcP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04"/>
                  </a:ext>
                </a:extLst>
              </a:tr>
              <a:tr h="0">
                <a:tc>
                  <a:txBody>
                    <a:bodyPr/>
                    <a:lstStyle/>
                    <a:p>
                      <a:pPr algn="l"/>
                      <a:r>
                        <a:rPr lang="en-US" sz="1400" dirty="0">
                          <a:solidFill>
                            <a:schemeClr val="bg1">
                              <a:lumMod val="75000"/>
                            </a:schemeClr>
                          </a:solidFill>
                        </a:rPr>
                        <a:t>Flexibility: Functionality of storage components</a:t>
                      </a:r>
                    </a:p>
                  </a:txBody>
                  <a:tcP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05"/>
                  </a:ext>
                </a:extLst>
              </a:tr>
              <a:tr h="0">
                <a:tc>
                  <a:txBody>
                    <a:bodyPr/>
                    <a:lstStyle/>
                    <a:p>
                      <a:pPr algn="l"/>
                      <a:r>
                        <a:rPr lang="en-US" sz="1400" dirty="0">
                          <a:solidFill>
                            <a:schemeClr val="bg1">
                              <a:lumMod val="75000"/>
                            </a:schemeClr>
                          </a:solidFill>
                        </a:rPr>
                        <a:t>Flexibility: Functionality of adjustable &amp; movable components</a:t>
                      </a:r>
                    </a:p>
                  </a:txBody>
                  <a:tcP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06"/>
                  </a:ext>
                </a:extLst>
              </a:tr>
              <a:tr h="0">
                <a:tc>
                  <a:txBody>
                    <a:bodyPr/>
                    <a:lstStyle/>
                    <a:p>
                      <a:pPr algn="l"/>
                      <a:r>
                        <a:rPr lang="en-US" sz="1400" dirty="0">
                          <a:solidFill>
                            <a:schemeClr val="bg1">
                              <a:lumMod val="75000"/>
                            </a:schemeClr>
                          </a:solidFill>
                        </a:rPr>
                        <a:t>Technology: Power/data at the work surface</a:t>
                      </a:r>
                    </a:p>
                  </a:txBody>
                  <a:tcP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08"/>
                  </a:ext>
                </a:extLst>
              </a:tr>
              <a:tr h="0">
                <a:tc>
                  <a:txBody>
                    <a:bodyPr/>
                    <a:lstStyle/>
                    <a:p>
                      <a:pPr algn="l"/>
                      <a:r>
                        <a:rPr lang="en-US" sz="1400" dirty="0">
                          <a:solidFill>
                            <a:schemeClr val="bg1">
                              <a:lumMod val="75000"/>
                            </a:schemeClr>
                          </a:solidFill>
                        </a:rPr>
                        <a:t>Technology: Accessibility to o</a:t>
                      </a:r>
                      <a:r>
                        <a:rPr lang="en-US" sz="1400" baseline="0" dirty="0">
                          <a:solidFill>
                            <a:schemeClr val="bg1">
                              <a:lumMod val="75000"/>
                            </a:schemeClr>
                          </a:solidFill>
                        </a:rPr>
                        <a:t>utlets below work surface</a:t>
                      </a:r>
                      <a:endParaRPr lang="en-US" sz="1400" dirty="0">
                        <a:solidFill>
                          <a:schemeClr val="bg1">
                            <a:lumMod val="75000"/>
                          </a:schemeClr>
                        </a:solidFill>
                      </a:endParaRPr>
                    </a:p>
                  </a:txBody>
                  <a:tcP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09"/>
                  </a:ext>
                </a:extLst>
              </a:tr>
              <a:tr h="0">
                <a:tc>
                  <a:txBody>
                    <a:bodyPr/>
                    <a:lstStyle/>
                    <a:p>
                      <a:pPr algn="l"/>
                      <a:r>
                        <a:rPr lang="en-US" sz="1400" dirty="0">
                          <a:solidFill>
                            <a:schemeClr val="bg1">
                              <a:lumMod val="75000"/>
                            </a:schemeClr>
                          </a:solidFill>
                        </a:rPr>
                        <a:t>Wire Management: Ease of accessibility</a:t>
                      </a:r>
                    </a:p>
                  </a:txBody>
                  <a:tcP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11"/>
                  </a:ext>
                </a:extLst>
              </a:tr>
              <a:tr h="0">
                <a:tc>
                  <a:txBody>
                    <a:bodyPr/>
                    <a:lstStyle/>
                    <a:p>
                      <a:pPr algn="l"/>
                      <a:r>
                        <a:rPr lang="en-US" sz="1400" dirty="0">
                          <a:solidFill>
                            <a:schemeClr val="bg1">
                              <a:lumMod val="75000"/>
                            </a:schemeClr>
                          </a:solidFill>
                        </a:rPr>
                        <a:t>Wire Management: User-friendliness</a:t>
                      </a:r>
                    </a:p>
                  </a:txBody>
                  <a:tcP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tc>
                  <a:txBody>
                    <a:bodyPr/>
                    <a:lstStyle/>
                    <a:p>
                      <a:pPr algn="ctr"/>
                      <a:r>
                        <a:rPr lang="en-US" sz="1600" dirty="0">
                          <a:solidFill>
                            <a:schemeClr val="bg1">
                              <a:lumMod val="60000"/>
                              <a:lumOff val="40000"/>
                            </a:schemeClr>
                          </a:solidFill>
                        </a:rPr>
                        <a:t>1   2   3   4   5   NA</a:t>
                      </a:r>
                    </a:p>
                  </a:txBody>
                  <a:tcPr anchor="ctr"/>
                </a:tc>
                <a:extLst>
                  <a:ext uri="{0D108BD9-81ED-4DB2-BD59-A6C34878D82A}">
                    <a16:rowId xmlns:a16="http://schemas.microsoft.com/office/drawing/2014/main" val="10012"/>
                  </a:ext>
                </a:extLst>
              </a:tr>
            </a:tbl>
          </a:graphicData>
        </a:graphic>
      </p:graphicFrame>
      <p:sp>
        <p:nvSpPr>
          <p:cNvPr id="7" name="TextBox 6">
            <a:extLst>
              <a:ext uri="{FF2B5EF4-FFF2-40B4-BE49-F238E27FC236}">
                <a16:creationId xmlns:a16="http://schemas.microsoft.com/office/drawing/2014/main" id="{4FC795CB-F4AA-4B6E-9860-2B4CAB3AB410}"/>
              </a:ext>
            </a:extLst>
          </p:cNvPr>
          <p:cNvSpPr txBox="1"/>
          <p:nvPr/>
        </p:nvSpPr>
        <p:spPr>
          <a:xfrm>
            <a:off x="484095" y="1234378"/>
            <a:ext cx="5972854" cy="830997"/>
          </a:xfrm>
          <a:prstGeom prst="rect">
            <a:avLst/>
          </a:prstGeom>
          <a:noFill/>
        </p:spPr>
        <p:txBody>
          <a:bodyPr wrap="none" rtlCol="0">
            <a:spAutoFit/>
          </a:bodyPr>
          <a:lstStyle/>
          <a:p>
            <a:r>
              <a:rPr lang="en-US" sz="1600" dirty="0">
                <a:solidFill>
                  <a:schemeClr val="bg1"/>
                </a:solidFill>
              </a:rPr>
              <a:t>Please rate the following elements using a scale of </a:t>
            </a:r>
            <a:r>
              <a:rPr lang="en-US" sz="1600" b="1" dirty="0">
                <a:solidFill>
                  <a:schemeClr val="bg1"/>
                </a:solidFill>
              </a:rPr>
              <a:t>1 (low) to 5 (high).</a:t>
            </a:r>
          </a:p>
          <a:p>
            <a:r>
              <a:rPr lang="en-US" sz="1600" b="1" dirty="0">
                <a:solidFill>
                  <a:schemeClr val="bg1"/>
                </a:solidFill>
              </a:rPr>
              <a:t>Provide a separate score for each manufacturer.</a:t>
            </a:r>
          </a:p>
          <a:p>
            <a:endParaRPr lang="en-US" sz="1600" b="1" dirty="0">
              <a:solidFill>
                <a:schemeClr val="bg1"/>
              </a:solidFill>
            </a:endParaRPr>
          </a:p>
        </p:txBody>
      </p:sp>
      <p:sp>
        <p:nvSpPr>
          <p:cNvPr id="4" name="TextBox 3"/>
          <p:cNvSpPr txBox="1"/>
          <p:nvPr/>
        </p:nvSpPr>
        <p:spPr>
          <a:xfrm>
            <a:off x="6695363" y="390104"/>
            <a:ext cx="3363037" cy="307777"/>
          </a:xfrm>
          <a:prstGeom prst="rect">
            <a:avLst/>
          </a:prstGeom>
          <a:noFill/>
        </p:spPr>
        <p:txBody>
          <a:bodyPr wrap="none" rtlCol="0">
            <a:spAutoFit/>
          </a:bodyPr>
          <a:lstStyle/>
          <a:p>
            <a:r>
              <a:rPr lang="en-US" sz="1400" dirty="0">
                <a:solidFill>
                  <a:schemeClr val="bg1"/>
                </a:solidFill>
              </a:rPr>
              <a:t>(OMB#: 0925-0642; Exp. Date: 05/31/2020)</a:t>
            </a:r>
          </a:p>
        </p:txBody>
      </p:sp>
    </p:spTree>
    <p:extLst>
      <p:ext uri="{BB962C8B-B14F-4D97-AF65-F5344CB8AC3E}">
        <p14:creationId xmlns:p14="http://schemas.microsoft.com/office/powerpoint/2010/main" val="203609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ABDB690-E7D6-41D7-A074-7D982C35C91D}"/>
              </a:ext>
            </a:extLst>
          </p:cNvPr>
          <p:cNvSpPr txBox="1">
            <a:spLocks/>
          </p:cNvSpPr>
          <p:nvPr/>
        </p:nvSpPr>
        <p:spPr>
          <a:xfrm>
            <a:off x="706557" y="1744432"/>
            <a:ext cx="1140977" cy="338554"/>
          </a:xfrm>
          <a:prstGeom prst="rect">
            <a:avLst/>
          </a:prstGeom>
          <a:noFill/>
        </p:spPr>
        <p:txBody>
          <a:bodyPr wrap="square" rtlCol="0">
            <a:spAutoFit/>
          </a:bodyPr>
          <a:lstStyle>
            <a:lvl1pPr algn="l" defTabSz="1005949" rtl="0" eaLnBrk="1" latinLnBrk="0" hangingPunct="1">
              <a:spcBef>
                <a:spcPct val="0"/>
              </a:spcBef>
              <a:buNone/>
              <a:defRPr lang="en-US" sz="3630" kern="1200" dirty="0">
                <a:solidFill>
                  <a:srgbClr val="E4610F"/>
                </a:solidFill>
                <a:latin typeface="+mn-lt"/>
                <a:ea typeface="+mn-ea"/>
                <a:cs typeface="+mn-cs"/>
              </a:defRPr>
            </a:lvl1pPr>
          </a:lstStyle>
          <a:p>
            <a:r>
              <a:rPr lang="en-US" sz="1600" dirty="0"/>
              <a:t>Seat Height </a:t>
            </a:r>
          </a:p>
        </p:txBody>
      </p:sp>
      <p:sp>
        <p:nvSpPr>
          <p:cNvPr id="16" name="Title 1">
            <a:extLst>
              <a:ext uri="{FF2B5EF4-FFF2-40B4-BE49-F238E27FC236}">
                <a16:creationId xmlns:a16="http://schemas.microsoft.com/office/drawing/2014/main" id="{40116AFD-1A24-4A47-92E3-29B3EC1EC9D2}"/>
              </a:ext>
            </a:extLst>
          </p:cNvPr>
          <p:cNvSpPr txBox="1">
            <a:spLocks/>
          </p:cNvSpPr>
          <p:nvPr/>
        </p:nvSpPr>
        <p:spPr>
          <a:xfrm>
            <a:off x="3934760" y="1744432"/>
            <a:ext cx="1140977" cy="338554"/>
          </a:xfrm>
          <a:prstGeom prst="rect">
            <a:avLst/>
          </a:prstGeom>
          <a:noFill/>
        </p:spPr>
        <p:txBody>
          <a:bodyPr wrap="square" rtlCol="0">
            <a:spAutoFit/>
          </a:bodyPr>
          <a:lstStyle>
            <a:lvl1pPr algn="l" defTabSz="1005949" rtl="0" eaLnBrk="1" latinLnBrk="0" hangingPunct="1">
              <a:spcBef>
                <a:spcPct val="0"/>
              </a:spcBef>
              <a:buNone/>
              <a:defRPr lang="en-US" sz="3630" kern="1200" dirty="0">
                <a:solidFill>
                  <a:srgbClr val="E4610F"/>
                </a:solidFill>
                <a:latin typeface="+mn-lt"/>
                <a:ea typeface="+mn-ea"/>
                <a:cs typeface="+mn-cs"/>
              </a:defRPr>
            </a:lvl1pPr>
          </a:lstStyle>
          <a:p>
            <a:r>
              <a:rPr lang="en-US" sz="1600" dirty="0"/>
              <a:t>Seat Depth </a:t>
            </a:r>
          </a:p>
        </p:txBody>
      </p:sp>
      <p:sp>
        <p:nvSpPr>
          <p:cNvPr id="17" name="Title 1">
            <a:extLst>
              <a:ext uri="{FF2B5EF4-FFF2-40B4-BE49-F238E27FC236}">
                <a16:creationId xmlns:a16="http://schemas.microsoft.com/office/drawing/2014/main" id="{FEB62F15-7E9B-45E0-A8DF-ADE1725113EE}"/>
              </a:ext>
            </a:extLst>
          </p:cNvPr>
          <p:cNvSpPr txBox="1">
            <a:spLocks/>
          </p:cNvSpPr>
          <p:nvPr/>
        </p:nvSpPr>
        <p:spPr>
          <a:xfrm>
            <a:off x="7135252" y="1744432"/>
            <a:ext cx="1741613" cy="338554"/>
          </a:xfrm>
          <a:prstGeom prst="rect">
            <a:avLst/>
          </a:prstGeom>
          <a:noFill/>
        </p:spPr>
        <p:txBody>
          <a:bodyPr wrap="square" rtlCol="0">
            <a:spAutoFit/>
          </a:bodyPr>
          <a:lstStyle>
            <a:lvl1pPr algn="l" defTabSz="1005949" rtl="0" eaLnBrk="1" latinLnBrk="0" hangingPunct="1">
              <a:spcBef>
                <a:spcPct val="0"/>
              </a:spcBef>
              <a:buNone/>
              <a:defRPr lang="en-US" sz="3630" kern="1200" dirty="0">
                <a:solidFill>
                  <a:srgbClr val="E4610F"/>
                </a:solidFill>
                <a:latin typeface="+mn-lt"/>
                <a:ea typeface="+mn-ea"/>
                <a:cs typeface="+mn-cs"/>
              </a:defRPr>
            </a:lvl1pPr>
          </a:lstStyle>
          <a:p>
            <a:r>
              <a:rPr lang="en-US" sz="1600" dirty="0"/>
              <a:t>Lumbar Support</a:t>
            </a:r>
          </a:p>
        </p:txBody>
      </p:sp>
      <p:sp>
        <p:nvSpPr>
          <p:cNvPr id="18" name="Title 1">
            <a:extLst>
              <a:ext uri="{FF2B5EF4-FFF2-40B4-BE49-F238E27FC236}">
                <a16:creationId xmlns:a16="http://schemas.microsoft.com/office/drawing/2014/main" id="{A434BC30-400C-4B37-8D1F-833604B7C0FF}"/>
              </a:ext>
            </a:extLst>
          </p:cNvPr>
          <p:cNvSpPr txBox="1">
            <a:spLocks/>
          </p:cNvSpPr>
          <p:nvPr/>
        </p:nvSpPr>
        <p:spPr>
          <a:xfrm>
            <a:off x="2315181" y="4475880"/>
            <a:ext cx="1741613" cy="338554"/>
          </a:xfrm>
          <a:prstGeom prst="rect">
            <a:avLst/>
          </a:prstGeom>
          <a:noFill/>
        </p:spPr>
        <p:txBody>
          <a:bodyPr wrap="square" rtlCol="0">
            <a:spAutoFit/>
          </a:bodyPr>
          <a:lstStyle>
            <a:lvl1pPr algn="l" defTabSz="1005949" rtl="0" eaLnBrk="1" latinLnBrk="0" hangingPunct="1">
              <a:spcBef>
                <a:spcPct val="0"/>
              </a:spcBef>
              <a:buNone/>
              <a:defRPr lang="en-US" sz="3630" kern="1200" dirty="0">
                <a:solidFill>
                  <a:srgbClr val="E4610F"/>
                </a:solidFill>
                <a:latin typeface="+mn-lt"/>
                <a:ea typeface="+mn-ea"/>
                <a:cs typeface="+mn-cs"/>
              </a:defRPr>
            </a:lvl1pPr>
          </a:lstStyle>
          <a:p>
            <a:r>
              <a:rPr lang="en-US" sz="1600" dirty="0"/>
              <a:t>Tilt Function</a:t>
            </a:r>
          </a:p>
        </p:txBody>
      </p:sp>
      <p:sp>
        <p:nvSpPr>
          <p:cNvPr id="19" name="Title 1">
            <a:extLst>
              <a:ext uri="{FF2B5EF4-FFF2-40B4-BE49-F238E27FC236}">
                <a16:creationId xmlns:a16="http://schemas.microsoft.com/office/drawing/2014/main" id="{483FD192-E201-4B47-9D8D-19C4420A674F}"/>
              </a:ext>
            </a:extLst>
          </p:cNvPr>
          <p:cNvSpPr txBox="1">
            <a:spLocks/>
          </p:cNvSpPr>
          <p:nvPr/>
        </p:nvSpPr>
        <p:spPr>
          <a:xfrm>
            <a:off x="5633571" y="4456566"/>
            <a:ext cx="1777471" cy="338554"/>
          </a:xfrm>
          <a:prstGeom prst="rect">
            <a:avLst/>
          </a:prstGeom>
          <a:noFill/>
        </p:spPr>
        <p:txBody>
          <a:bodyPr wrap="square" rtlCol="0">
            <a:spAutoFit/>
          </a:bodyPr>
          <a:lstStyle>
            <a:lvl1pPr algn="l" defTabSz="1005949" rtl="0" eaLnBrk="1" latinLnBrk="0" hangingPunct="1">
              <a:spcBef>
                <a:spcPct val="0"/>
              </a:spcBef>
              <a:buNone/>
              <a:defRPr lang="en-US" sz="3630" kern="1200" dirty="0">
                <a:solidFill>
                  <a:srgbClr val="E4610F"/>
                </a:solidFill>
                <a:latin typeface="+mn-lt"/>
                <a:ea typeface="+mn-ea"/>
                <a:cs typeface="+mn-cs"/>
              </a:defRPr>
            </a:lvl1pPr>
          </a:lstStyle>
          <a:p>
            <a:r>
              <a:rPr lang="en-US" sz="1600" dirty="0"/>
              <a:t>Arm Adjustments</a:t>
            </a:r>
          </a:p>
        </p:txBody>
      </p:sp>
      <p:sp>
        <p:nvSpPr>
          <p:cNvPr id="26" name="Title 2">
            <a:extLst>
              <a:ext uri="{FF2B5EF4-FFF2-40B4-BE49-F238E27FC236}">
                <a16:creationId xmlns:a16="http://schemas.microsoft.com/office/drawing/2014/main" id="{2F34207C-15D5-4905-9819-865ADA4473D1}"/>
              </a:ext>
            </a:extLst>
          </p:cNvPr>
          <p:cNvSpPr>
            <a:spLocks noGrp="1"/>
          </p:cNvSpPr>
          <p:nvPr>
            <p:ph type="title"/>
          </p:nvPr>
        </p:nvSpPr>
        <p:spPr>
          <a:xfrm>
            <a:off x="484095" y="216454"/>
            <a:ext cx="9574305" cy="650947"/>
          </a:xfrm>
        </p:spPr>
        <p:txBody>
          <a:bodyPr/>
          <a:lstStyle/>
          <a:p>
            <a:r>
              <a:rPr lang="en-US" dirty="0"/>
              <a:t>Task Seating Criteria</a:t>
            </a:r>
          </a:p>
        </p:txBody>
      </p:sp>
      <p:sp>
        <p:nvSpPr>
          <p:cNvPr id="27" name="TextBox 26">
            <a:extLst>
              <a:ext uri="{FF2B5EF4-FFF2-40B4-BE49-F238E27FC236}">
                <a16:creationId xmlns:a16="http://schemas.microsoft.com/office/drawing/2014/main" id="{FE728446-5D90-4EF5-9C11-63CD266A5E73}"/>
              </a:ext>
            </a:extLst>
          </p:cNvPr>
          <p:cNvSpPr txBox="1"/>
          <p:nvPr/>
        </p:nvSpPr>
        <p:spPr>
          <a:xfrm>
            <a:off x="484095" y="867401"/>
            <a:ext cx="8364919" cy="584775"/>
          </a:xfrm>
          <a:prstGeom prst="rect">
            <a:avLst/>
          </a:prstGeom>
          <a:noFill/>
        </p:spPr>
        <p:txBody>
          <a:bodyPr wrap="none" rtlCol="0">
            <a:spAutoFit/>
          </a:bodyPr>
          <a:lstStyle/>
          <a:p>
            <a:r>
              <a:rPr lang="en-US" sz="1600" dirty="0">
                <a:solidFill>
                  <a:schemeClr val="bg1"/>
                </a:solidFill>
              </a:rPr>
              <a:t>The following two question sets involve rating ergonomic features of the task and executive chairs.</a:t>
            </a:r>
          </a:p>
          <a:p>
            <a:r>
              <a:rPr lang="en-US" sz="1600" b="1" dirty="0">
                <a:solidFill>
                  <a:schemeClr val="bg1"/>
                </a:solidFill>
              </a:rPr>
              <a:t>Please reference the diagram below for descriptions of select ergonomic features.</a:t>
            </a:r>
          </a:p>
        </p:txBody>
      </p:sp>
      <p:grpSp>
        <p:nvGrpSpPr>
          <p:cNvPr id="33" name="Group 32">
            <a:extLst>
              <a:ext uri="{FF2B5EF4-FFF2-40B4-BE49-F238E27FC236}">
                <a16:creationId xmlns:a16="http://schemas.microsoft.com/office/drawing/2014/main" id="{FEA70732-09D9-481F-BCC6-9A29284815EF}"/>
              </a:ext>
            </a:extLst>
          </p:cNvPr>
          <p:cNvGrpSpPr/>
          <p:nvPr/>
        </p:nvGrpSpPr>
        <p:grpSpPr>
          <a:xfrm>
            <a:off x="6658682" y="4947048"/>
            <a:ext cx="1449771" cy="1354369"/>
            <a:chOff x="5979619" y="5274895"/>
            <a:chExt cx="1449771" cy="1354369"/>
          </a:xfrm>
        </p:grpSpPr>
        <p:pic>
          <p:nvPicPr>
            <p:cNvPr id="7" name="Picture 6">
              <a:extLst>
                <a:ext uri="{FF2B5EF4-FFF2-40B4-BE49-F238E27FC236}">
                  <a16:creationId xmlns:a16="http://schemas.microsoft.com/office/drawing/2014/main" id="{4A008B1B-8EA7-4A38-B603-E1996CC71DCC}"/>
                </a:ext>
              </a:extLst>
            </p:cNvPr>
            <p:cNvPicPr>
              <a:picLocks noChangeAspect="1"/>
            </p:cNvPicPr>
            <p:nvPr/>
          </p:nvPicPr>
          <p:blipFill rotWithShape="1">
            <a:blip r:embed="rId2"/>
            <a:srcRect l="10767" t="6912" r="8460" b="19816"/>
            <a:stretch/>
          </p:blipFill>
          <p:spPr>
            <a:xfrm>
              <a:off x="5979619" y="5355297"/>
              <a:ext cx="1449771" cy="1273967"/>
            </a:xfrm>
            <a:prstGeom prst="rect">
              <a:avLst/>
            </a:prstGeom>
          </p:spPr>
        </p:pic>
        <p:sp>
          <p:nvSpPr>
            <p:cNvPr id="29" name="Arc 28">
              <a:extLst>
                <a:ext uri="{FF2B5EF4-FFF2-40B4-BE49-F238E27FC236}">
                  <a16:creationId xmlns:a16="http://schemas.microsoft.com/office/drawing/2014/main" id="{19EEC890-258E-40E2-BC0D-1405990AA0F8}"/>
                </a:ext>
              </a:extLst>
            </p:cNvPr>
            <p:cNvSpPr/>
            <p:nvPr/>
          </p:nvSpPr>
          <p:spPr>
            <a:xfrm rot="19081830">
              <a:off x="6100431" y="5274895"/>
              <a:ext cx="558842" cy="575663"/>
            </a:xfrm>
            <a:prstGeom prst="arc">
              <a:avLst>
                <a:gd name="adj1" fmla="val 12450324"/>
                <a:gd name="adj2" fmla="val 75442"/>
              </a:avLst>
            </a:prstGeom>
            <a:ln w="19050">
              <a:solidFill>
                <a:srgbClr val="92D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34" name="Group 33">
            <a:extLst>
              <a:ext uri="{FF2B5EF4-FFF2-40B4-BE49-F238E27FC236}">
                <a16:creationId xmlns:a16="http://schemas.microsoft.com/office/drawing/2014/main" id="{7E0EB706-D1EC-4EE5-8303-FB9F911B2EFE}"/>
              </a:ext>
            </a:extLst>
          </p:cNvPr>
          <p:cNvGrpSpPr/>
          <p:nvPr/>
        </p:nvGrpSpPr>
        <p:grpSpPr>
          <a:xfrm>
            <a:off x="5151383" y="4909918"/>
            <a:ext cx="1373861" cy="1440791"/>
            <a:chOff x="4493326" y="5355297"/>
            <a:chExt cx="1373861" cy="1440791"/>
          </a:xfrm>
        </p:grpSpPr>
        <p:pic>
          <p:nvPicPr>
            <p:cNvPr id="8" name="Picture 7">
              <a:extLst>
                <a:ext uri="{FF2B5EF4-FFF2-40B4-BE49-F238E27FC236}">
                  <a16:creationId xmlns:a16="http://schemas.microsoft.com/office/drawing/2014/main" id="{5A7A07D8-8261-46BB-BCFA-95BEBBB3D997}"/>
                </a:ext>
              </a:extLst>
            </p:cNvPr>
            <p:cNvPicPr>
              <a:picLocks noChangeAspect="1"/>
            </p:cNvPicPr>
            <p:nvPr/>
          </p:nvPicPr>
          <p:blipFill rotWithShape="1">
            <a:blip r:embed="rId3"/>
            <a:srcRect r="9204"/>
            <a:stretch/>
          </p:blipFill>
          <p:spPr>
            <a:xfrm>
              <a:off x="4550859" y="5355297"/>
              <a:ext cx="1316328" cy="1440791"/>
            </a:xfrm>
            <a:prstGeom prst="rect">
              <a:avLst/>
            </a:prstGeom>
          </p:spPr>
        </p:pic>
        <p:cxnSp>
          <p:nvCxnSpPr>
            <p:cNvPr id="32" name="Straight Arrow Connector 31">
              <a:extLst>
                <a:ext uri="{FF2B5EF4-FFF2-40B4-BE49-F238E27FC236}">
                  <a16:creationId xmlns:a16="http://schemas.microsoft.com/office/drawing/2014/main" id="{265A7458-F0D5-4CE1-A288-902B769EACB1}"/>
                </a:ext>
              </a:extLst>
            </p:cNvPr>
            <p:cNvCxnSpPr/>
            <p:nvPr/>
          </p:nvCxnSpPr>
          <p:spPr>
            <a:xfrm>
              <a:off x="4493326" y="5594440"/>
              <a:ext cx="0" cy="881798"/>
            </a:xfrm>
            <a:prstGeom prst="straightConnector1">
              <a:avLst/>
            </a:prstGeom>
            <a:ln w="19050">
              <a:solidFill>
                <a:srgbClr val="92D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0A6B482A-7736-4181-91E7-FC29E15F485C}"/>
              </a:ext>
            </a:extLst>
          </p:cNvPr>
          <p:cNvGrpSpPr/>
          <p:nvPr/>
        </p:nvGrpSpPr>
        <p:grpSpPr>
          <a:xfrm>
            <a:off x="1886083" y="4889544"/>
            <a:ext cx="1938088" cy="2322023"/>
            <a:chOff x="1821431" y="4889544"/>
            <a:chExt cx="1938088" cy="2322023"/>
          </a:xfrm>
        </p:grpSpPr>
        <p:pic>
          <p:nvPicPr>
            <p:cNvPr id="35" name="Picture 34">
              <a:extLst>
                <a:ext uri="{FF2B5EF4-FFF2-40B4-BE49-F238E27FC236}">
                  <a16:creationId xmlns:a16="http://schemas.microsoft.com/office/drawing/2014/main" id="{1EDC3E25-8F99-44BB-967D-8849345DC5E2}"/>
                </a:ext>
              </a:extLst>
            </p:cNvPr>
            <p:cNvPicPr>
              <a:picLocks noChangeAspect="1"/>
            </p:cNvPicPr>
            <p:nvPr/>
          </p:nvPicPr>
          <p:blipFill rotWithShape="1">
            <a:blip r:embed="rId4"/>
            <a:srcRect l="9251" t="4251" r="6153" b="3456"/>
            <a:stretch/>
          </p:blipFill>
          <p:spPr>
            <a:xfrm>
              <a:off x="2033357" y="4972183"/>
              <a:ext cx="1726162" cy="2239384"/>
            </a:xfrm>
            <a:prstGeom prst="rect">
              <a:avLst/>
            </a:prstGeom>
          </p:spPr>
        </p:pic>
        <p:sp>
          <p:nvSpPr>
            <p:cNvPr id="37" name="Arc 36">
              <a:extLst>
                <a:ext uri="{FF2B5EF4-FFF2-40B4-BE49-F238E27FC236}">
                  <a16:creationId xmlns:a16="http://schemas.microsoft.com/office/drawing/2014/main" id="{898B60B1-63F5-4A6C-B4FB-B6FCCFF74EEF}"/>
                </a:ext>
              </a:extLst>
            </p:cNvPr>
            <p:cNvSpPr/>
            <p:nvPr/>
          </p:nvSpPr>
          <p:spPr>
            <a:xfrm rot="19394651">
              <a:off x="1821431" y="4889544"/>
              <a:ext cx="1040353" cy="806819"/>
            </a:xfrm>
            <a:prstGeom prst="arc">
              <a:avLst>
                <a:gd name="adj1" fmla="val 12202871"/>
                <a:gd name="adj2" fmla="val 21033055"/>
              </a:avLst>
            </a:prstGeom>
            <a:ln w="19050">
              <a:solidFill>
                <a:srgbClr val="92D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B7A80A8E-9B76-4AFD-8AC1-C62A82E82629}"/>
              </a:ext>
            </a:extLst>
          </p:cNvPr>
          <p:cNvGrpSpPr/>
          <p:nvPr/>
        </p:nvGrpSpPr>
        <p:grpSpPr>
          <a:xfrm>
            <a:off x="502935" y="2133324"/>
            <a:ext cx="1641258" cy="2323242"/>
            <a:chOff x="281271" y="2133324"/>
            <a:chExt cx="1641258" cy="2323242"/>
          </a:xfrm>
        </p:grpSpPr>
        <p:pic>
          <p:nvPicPr>
            <p:cNvPr id="11" name="Picture 10">
              <a:extLst>
                <a:ext uri="{FF2B5EF4-FFF2-40B4-BE49-F238E27FC236}">
                  <a16:creationId xmlns:a16="http://schemas.microsoft.com/office/drawing/2014/main" id="{4F919689-0FD8-4C75-ADE5-4419EEDB9AD8}"/>
                </a:ext>
              </a:extLst>
            </p:cNvPr>
            <p:cNvPicPr>
              <a:picLocks noChangeAspect="1"/>
            </p:cNvPicPr>
            <p:nvPr/>
          </p:nvPicPr>
          <p:blipFill>
            <a:blip r:embed="rId5"/>
            <a:stretch>
              <a:fillRect/>
            </a:stretch>
          </p:blipFill>
          <p:spPr>
            <a:xfrm>
              <a:off x="281271" y="2133324"/>
              <a:ext cx="1641258" cy="2323242"/>
            </a:xfrm>
            <a:prstGeom prst="rect">
              <a:avLst/>
            </a:prstGeom>
          </p:spPr>
        </p:pic>
        <p:cxnSp>
          <p:nvCxnSpPr>
            <p:cNvPr id="39" name="Straight Arrow Connector 38">
              <a:extLst>
                <a:ext uri="{FF2B5EF4-FFF2-40B4-BE49-F238E27FC236}">
                  <a16:creationId xmlns:a16="http://schemas.microsoft.com/office/drawing/2014/main" id="{F7240811-E4B7-40F1-9FF9-9AFBB6A2DAB0}"/>
                </a:ext>
              </a:extLst>
            </p:cNvPr>
            <p:cNvCxnSpPr>
              <a:cxnSpLocks/>
            </p:cNvCxnSpPr>
            <p:nvPr/>
          </p:nvCxnSpPr>
          <p:spPr>
            <a:xfrm>
              <a:off x="1811693" y="3112655"/>
              <a:ext cx="0" cy="905163"/>
            </a:xfrm>
            <a:prstGeom prst="straightConnector1">
              <a:avLst/>
            </a:prstGeom>
            <a:ln w="19050">
              <a:solidFill>
                <a:srgbClr val="92D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7F09C053-E205-4A14-A6BF-739545C46E71}"/>
              </a:ext>
            </a:extLst>
          </p:cNvPr>
          <p:cNvGrpSpPr/>
          <p:nvPr/>
        </p:nvGrpSpPr>
        <p:grpSpPr>
          <a:xfrm>
            <a:off x="3783260" y="2192862"/>
            <a:ext cx="1794892" cy="2224837"/>
            <a:chOff x="3700136" y="2192862"/>
            <a:chExt cx="1794892" cy="2224837"/>
          </a:xfrm>
        </p:grpSpPr>
        <p:pic>
          <p:nvPicPr>
            <p:cNvPr id="21" name="Picture 20">
              <a:extLst>
                <a:ext uri="{FF2B5EF4-FFF2-40B4-BE49-F238E27FC236}">
                  <a16:creationId xmlns:a16="http://schemas.microsoft.com/office/drawing/2014/main" id="{9249E070-29A8-44E4-9CBA-7C75BF93FFD2}"/>
                </a:ext>
              </a:extLst>
            </p:cNvPr>
            <p:cNvPicPr>
              <a:picLocks noChangeAspect="1"/>
            </p:cNvPicPr>
            <p:nvPr/>
          </p:nvPicPr>
          <p:blipFill>
            <a:blip r:embed="rId6"/>
            <a:stretch>
              <a:fillRect/>
            </a:stretch>
          </p:blipFill>
          <p:spPr>
            <a:xfrm>
              <a:off x="3700136" y="2192862"/>
              <a:ext cx="1794892" cy="2224837"/>
            </a:xfrm>
            <a:prstGeom prst="rect">
              <a:avLst/>
            </a:prstGeom>
          </p:spPr>
        </p:pic>
        <p:cxnSp>
          <p:nvCxnSpPr>
            <p:cNvPr id="42" name="Straight Arrow Connector 41">
              <a:extLst>
                <a:ext uri="{FF2B5EF4-FFF2-40B4-BE49-F238E27FC236}">
                  <a16:creationId xmlns:a16="http://schemas.microsoft.com/office/drawing/2014/main" id="{C11A5644-F41F-4330-BB4F-7113986E96AD}"/>
                </a:ext>
              </a:extLst>
            </p:cNvPr>
            <p:cNvCxnSpPr>
              <a:cxnSpLocks/>
            </p:cNvCxnSpPr>
            <p:nvPr/>
          </p:nvCxnSpPr>
          <p:spPr>
            <a:xfrm flipH="1">
              <a:off x="4364940" y="3232666"/>
              <a:ext cx="919492" cy="0"/>
            </a:xfrm>
            <a:prstGeom prst="straightConnector1">
              <a:avLst/>
            </a:prstGeom>
            <a:ln w="19050">
              <a:solidFill>
                <a:srgbClr val="92D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grpSp>
      <p:grpSp>
        <p:nvGrpSpPr>
          <p:cNvPr id="53" name="Group 52">
            <a:extLst>
              <a:ext uri="{FF2B5EF4-FFF2-40B4-BE49-F238E27FC236}">
                <a16:creationId xmlns:a16="http://schemas.microsoft.com/office/drawing/2014/main" id="{503FC9EA-9113-4428-83DD-F7709F1FA329}"/>
              </a:ext>
            </a:extLst>
          </p:cNvPr>
          <p:cNvGrpSpPr/>
          <p:nvPr/>
        </p:nvGrpSpPr>
        <p:grpSpPr>
          <a:xfrm>
            <a:off x="7261201" y="2103123"/>
            <a:ext cx="1769230" cy="2452161"/>
            <a:chOff x="7344327" y="2103123"/>
            <a:chExt cx="1769230" cy="2452161"/>
          </a:xfrm>
        </p:grpSpPr>
        <p:pic>
          <p:nvPicPr>
            <p:cNvPr id="12" name="Picture 11">
              <a:extLst>
                <a:ext uri="{FF2B5EF4-FFF2-40B4-BE49-F238E27FC236}">
                  <a16:creationId xmlns:a16="http://schemas.microsoft.com/office/drawing/2014/main" id="{C285173B-E75C-44D7-BF3C-80C7D505CC13}"/>
                </a:ext>
              </a:extLst>
            </p:cNvPr>
            <p:cNvPicPr>
              <a:picLocks noChangeAspect="1"/>
            </p:cNvPicPr>
            <p:nvPr/>
          </p:nvPicPr>
          <p:blipFill>
            <a:blip r:embed="rId7"/>
            <a:stretch>
              <a:fillRect/>
            </a:stretch>
          </p:blipFill>
          <p:spPr>
            <a:xfrm>
              <a:off x="7344327" y="2103123"/>
              <a:ext cx="1769230" cy="2452161"/>
            </a:xfrm>
            <a:prstGeom prst="rect">
              <a:avLst/>
            </a:prstGeom>
          </p:spPr>
        </p:pic>
        <p:grpSp>
          <p:nvGrpSpPr>
            <p:cNvPr id="52" name="Group 51">
              <a:extLst>
                <a:ext uri="{FF2B5EF4-FFF2-40B4-BE49-F238E27FC236}">
                  <a16:creationId xmlns:a16="http://schemas.microsoft.com/office/drawing/2014/main" id="{2E87C37D-07F0-4820-BF3A-AD05B8CFC9DB}"/>
                </a:ext>
              </a:extLst>
            </p:cNvPr>
            <p:cNvGrpSpPr/>
            <p:nvPr/>
          </p:nvGrpSpPr>
          <p:grpSpPr>
            <a:xfrm>
              <a:off x="7615798" y="2700327"/>
              <a:ext cx="378284" cy="881798"/>
              <a:chOff x="7615798" y="2700327"/>
              <a:chExt cx="378284" cy="881798"/>
            </a:xfrm>
          </p:grpSpPr>
          <p:cxnSp>
            <p:nvCxnSpPr>
              <p:cNvPr id="45" name="Straight Arrow Connector 44">
                <a:extLst>
                  <a:ext uri="{FF2B5EF4-FFF2-40B4-BE49-F238E27FC236}">
                    <a16:creationId xmlns:a16="http://schemas.microsoft.com/office/drawing/2014/main" id="{8E7F91F7-0696-4B0B-A75D-B2736718511F}"/>
                  </a:ext>
                </a:extLst>
              </p:cNvPr>
              <p:cNvCxnSpPr/>
              <p:nvPr/>
            </p:nvCxnSpPr>
            <p:spPr>
              <a:xfrm>
                <a:off x="7615798" y="2700327"/>
                <a:ext cx="0" cy="881798"/>
              </a:xfrm>
              <a:prstGeom prst="straightConnector1">
                <a:avLst/>
              </a:prstGeom>
              <a:ln w="19050">
                <a:solidFill>
                  <a:srgbClr val="92D050"/>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B942BED6-7A95-491D-A69B-1AE61EDF5148}"/>
                  </a:ext>
                </a:extLst>
              </p:cNvPr>
              <p:cNvCxnSpPr>
                <a:cxnSpLocks/>
              </p:cNvCxnSpPr>
              <p:nvPr/>
            </p:nvCxnSpPr>
            <p:spPr>
              <a:xfrm>
                <a:off x="7615798" y="3141226"/>
                <a:ext cx="247309" cy="0"/>
              </a:xfrm>
              <a:prstGeom prst="straightConnector1">
                <a:avLst/>
              </a:prstGeom>
              <a:ln w="19050">
                <a:solidFill>
                  <a:srgbClr val="92D050"/>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sp>
            <p:nvSpPr>
              <p:cNvPr id="49" name="Chord 48">
                <a:extLst>
                  <a:ext uri="{FF2B5EF4-FFF2-40B4-BE49-F238E27FC236}">
                    <a16:creationId xmlns:a16="http://schemas.microsoft.com/office/drawing/2014/main" id="{6D6B1031-0179-4D8C-A831-1F29BB83351A}"/>
                  </a:ext>
                </a:extLst>
              </p:cNvPr>
              <p:cNvSpPr/>
              <p:nvPr/>
            </p:nvSpPr>
            <p:spPr>
              <a:xfrm rot="12243754">
                <a:off x="7906665" y="3048110"/>
                <a:ext cx="87417" cy="232287"/>
              </a:xfrm>
              <a:prstGeom prst="chord">
                <a:avLst>
                  <a:gd name="adj1" fmla="val 1310784"/>
                  <a:gd name="adj2" fmla="val 15988640"/>
                </a:avLst>
              </a:prstGeom>
              <a:solidFill>
                <a:srgbClr val="92D050">
                  <a:alpha val="59000"/>
                </a:srgbClr>
              </a:solidFill>
              <a:ln w="22225">
                <a:solidFill>
                  <a:srgbClr val="92D050">
                    <a:alpha val="8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0" name="TextBox 29"/>
          <p:cNvSpPr txBox="1"/>
          <p:nvPr/>
        </p:nvSpPr>
        <p:spPr>
          <a:xfrm>
            <a:off x="6695363" y="309019"/>
            <a:ext cx="3363037" cy="307777"/>
          </a:xfrm>
          <a:prstGeom prst="rect">
            <a:avLst/>
          </a:prstGeom>
          <a:noFill/>
        </p:spPr>
        <p:txBody>
          <a:bodyPr wrap="none" rtlCol="0">
            <a:spAutoFit/>
          </a:bodyPr>
          <a:lstStyle/>
          <a:p>
            <a:r>
              <a:rPr lang="en-US" sz="1400" dirty="0">
                <a:solidFill>
                  <a:schemeClr val="bg1"/>
                </a:solidFill>
              </a:rPr>
              <a:t>(OMB#: 0925-0642; Exp. Date: 05/31/2020)</a:t>
            </a:r>
          </a:p>
        </p:txBody>
      </p:sp>
    </p:spTree>
    <p:extLst>
      <p:ext uri="{BB962C8B-B14F-4D97-AF65-F5344CB8AC3E}">
        <p14:creationId xmlns:p14="http://schemas.microsoft.com/office/powerpoint/2010/main" val="312583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9E4454A-AB5F-4BD7-9F82-E80389B3FFA3}" type="slidenum">
              <a:rPr lang="en-US" smtClean="0"/>
              <a:pPr/>
              <a:t>6</a:t>
            </a:fld>
            <a:endParaRPr lang="en-US" dirty="0"/>
          </a:p>
        </p:txBody>
      </p:sp>
      <p:sp>
        <p:nvSpPr>
          <p:cNvPr id="7" name="Title 2"/>
          <p:cNvSpPr>
            <a:spLocks noGrp="1"/>
          </p:cNvSpPr>
          <p:nvPr>
            <p:ph type="title"/>
          </p:nvPr>
        </p:nvSpPr>
        <p:spPr>
          <a:xfrm>
            <a:off x="395101" y="602692"/>
            <a:ext cx="9574305" cy="707886"/>
          </a:xfrm>
        </p:spPr>
        <p:txBody>
          <a:bodyPr/>
          <a:lstStyle/>
          <a:p>
            <a:r>
              <a:rPr lang="en-US" dirty="0"/>
              <a:t>Task Seating – Standard </a:t>
            </a:r>
            <a:r>
              <a:rPr lang="en-US" sz="4000" dirty="0"/>
              <a:t>Survey Card</a:t>
            </a:r>
            <a:r>
              <a:rPr lang="en-US" dirty="0"/>
              <a:t> </a:t>
            </a:r>
          </a:p>
        </p:txBody>
      </p:sp>
      <p:graphicFrame>
        <p:nvGraphicFramePr>
          <p:cNvPr id="9" name="Table 8"/>
          <p:cNvGraphicFramePr>
            <a:graphicFrameLocks noGrp="1"/>
          </p:cNvGraphicFramePr>
          <p:nvPr>
            <p:extLst>
              <p:ext uri="{D42A27DB-BD31-4B8C-83A1-F6EECF244321}">
                <p14:modId xmlns:p14="http://schemas.microsoft.com/office/powerpoint/2010/main" val="1789569435"/>
              </p:ext>
            </p:extLst>
          </p:nvPr>
        </p:nvGraphicFramePr>
        <p:xfrm>
          <a:off x="596899" y="1863484"/>
          <a:ext cx="9147176" cy="4202951"/>
        </p:xfrm>
        <a:graphic>
          <a:graphicData uri="http://schemas.openxmlformats.org/drawingml/2006/table">
            <a:tbl>
              <a:tblPr firstRow="1" bandRow="1">
                <a:tableStyleId>{073A0DAA-6AF3-43AB-8588-CEC1D06C72B9}</a:tableStyleId>
              </a:tblPr>
              <a:tblGrid>
                <a:gridCol w="2070676">
                  <a:extLst>
                    <a:ext uri="{9D8B030D-6E8A-4147-A177-3AD203B41FA5}">
                      <a16:colId xmlns:a16="http://schemas.microsoft.com/office/drawing/2014/main" val="20000"/>
                    </a:ext>
                  </a:extLst>
                </a:gridCol>
                <a:gridCol w="1769125">
                  <a:extLst>
                    <a:ext uri="{9D8B030D-6E8A-4147-A177-3AD203B41FA5}">
                      <a16:colId xmlns:a16="http://schemas.microsoft.com/office/drawing/2014/main" val="20001"/>
                    </a:ext>
                  </a:extLst>
                </a:gridCol>
                <a:gridCol w="1769125">
                  <a:extLst>
                    <a:ext uri="{9D8B030D-6E8A-4147-A177-3AD203B41FA5}">
                      <a16:colId xmlns:a16="http://schemas.microsoft.com/office/drawing/2014/main" val="2576002019"/>
                    </a:ext>
                  </a:extLst>
                </a:gridCol>
                <a:gridCol w="1769125">
                  <a:extLst>
                    <a:ext uri="{9D8B030D-6E8A-4147-A177-3AD203B41FA5}">
                      <a16:colId xmlns:a16="http://schemas.microsoft.com/office/drawing/2014/main" val="1008716015"/>
                    </a:ext>
                  </a:extLst>
                </a:gridCol>
                <a:gridCol w="1769125">
                  <a:extLst>
                    <a:ext uri="{9D8B030D-6E8A-4147-A177-3AD203B41FA5}">
                      <a16:colId xmlns:a16="http://schemas.microsoft.com/office/drawing/2014/main" val="425651429"/>
                    </a:ext>
                  </a:extLst>
                </a:gridCol>
              </a:tblGrid>
              <a:tr h="0">
                <a:tc>
                  <a:txBody>
                    <a:bodyPr/>
                    <a:lstStyle/>
                    <a:p>
                      <a:r>
                        <a:rPr lang="en-US" b="0" dirty="0">
                          <a:solidFill>
                            <a:schemeClr val="tx2"/>
                          </a:solidFill>
                        </a:rPr>
                        <a:t>Features</a:t>
                      </a:r>
                    </a:p>
                  </a:txBody>
                  <a:tcPr/>
                </a:tc>
                <a:tc>
                  <a:txBody>
                    <a:bodyPr/>
                    <a:lstStyle/>
                    <a:p>
                      <a:pPr algn="ctr"/>
                      <a:r>
                        <a:rPr lang="en-US" b="0" dirty="0">
                          <a:solidFill>
                            <a:schemeClr val="tx2"/>
                          </a:solidFill>
                        </a:rPr>
                        <a:t>Haworth</a:t>
                      </a:r>
                    </a:p>
                  </a:txBody>
                  <a:tcPr/>
                </a:tc>
                <a:tc>
                  <a:txBody>
                    <a:bodyPr/>
                    <a:lstStyle/>
                    <a:p>
                      <a:pPr algn="ctr"/>
                      <a:r>
                        <a:rPr lang="en-US" b="0" dirty="0">
                          <a:solidFill>
                            <a:schemeClr val="tx2"/>
                          </a:solidFill>
                        </a:rPr>
                        <a:t>Herman Miller</a:t>
                      </a:r>
                    </a:p>
                  </a:txBody>
                  <a:tcPr/>
                </a:tc>
                <a:tc>
                  <a:txBody>
                    <a:bodyPr/>
                    <a:lstStyle/>
                    <a:p>
                      <a:pPr algn="ctr"/>
                      <a:r>
                        <a:rPr lang="en-US" b="0" dirty="0">
                          <a:solidFill>
                            <a:schemeClr val="tx2"/>
                          </a:solidFill>
                        </a:rPr>
                        <a:t>Humanscale</a:t>
                      </a:r>
                    </a:p>
                  </a:txBody>
                  <a:tcPr/>
                </a:tc>
                <a:tc>
                  <a:txBody>
                    <a:bodyPr/>
                    <a:lstStyle/>
                    <a:p>
                      <a:pPr algn="ctr"/>
                      <a:r>
                        <a:rPr lang="en-US" b="0" dirty="0">
                          <a:solidFill>
                            <a:schemeClr val="tx2"/>
                          </a:solidFill>
                        </a:rPr>
                        <a:t>Teknion</a:t>
                      </a:r>
                    </a:p>
                  </a:txBody>
                  <a:tcPr/>
                </a:tc>
                <a:extLst>
                  <a:ext uri="{0D108BD9-81ED-4DB2-BD59-A6C34878D82A}">
                    <a16:rowId xmlns:a16="http://schemas.microsoft.com/office/drawing/2014/main" val="10000"/>
                  </a:ext>
                </a:extLst>
              </a:tr>
              <a:tr h="349250">
                <a:tc>
                  <a:txBody>
                    <a:bodyPr/>
                    <a:lstStyle/>
                    <a:p>
                      <a:pPr algn="l"/>
                      <a:r>
                        <a:rPr lang="en-US" sz="1400" dirty="0">
                          <a:solidFill>
                            <a:schemeClr val="bg1"/>
                          </a:solidFill>
                        </a:rPr>
                        <a:t>Overall Construction</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1"/>
                  </a:ext>
                </a:extLst>
              </a:tr>
              <a:tr h="370323">
                <a:tc>
                  <a:txBody>
                    <a:bodyPr/>
                    <a:lstStyle/>
                    <a:p>
                      <a:pPr algn="l"/>
                      <a:r>
                        <a:rPr lang="en-US" sz="1400" dirty="0">
                          <a:solidFill>
                            <a:schemeClr val="bg1"/>
                          </a:solidFill>
                        </a:rPr>
                        <a:t>Ergonomic Design</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2"/>
                  </a:ext>
                </a:extLst>
              </a:tr>
              <a:tr h="370323">
                <a:tc>
                  <a:txBody>
                    <a:bodyPr/>
                    <a:lstStyle/>
                    <a:p>
                      <a:pPr algn="l"/>
                      <a:r>
                        <a:rPr lang="en-US" sz="1400" dirty="0">
                          <a:solidFill>
                            <a:schemeClr val="bg1"/>
                          </a:solidFill>
                        </a:rPr>
                        <a:t>Seat Height Adjustment</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3"/>
                  </a:ext>
                </a:extLst>
              </a:tr>
              <a:tr h="370323">
                <a:tc>
                  <a:txBody>
                    <a:bodyPr/>
                    <a:lstStyle/>
                    <a:p>
                      <a:pPr algn="l"/>
                      <a:r>
                        <a:rPr lang="en-US" sz="1400" dirty="0">
                          <a:solidFill>
                            <a:schemeClr val="bg1"/>
                          </a:solidFill>
                        </a:rPr>
                        <a:t>Seat Depth Adjustment</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4"/>
                  </a:ext>
                </a:extLst>
              </a:tr>
              <a:tr h="370323">
                <a:tc>
                  <a:txBody>
                    <a:bodyPr/>
                    <a:lstStyle/>
                    <a:p>
                      <a:pPr algn="l"/>
                      <a:r>
                        <a:rPr lang="en-US" sz="1400" dirty="0">
                          <a:solidFill>
                            <a:schemeClr val="bg1"/>
                          </a:solidFill>
                        </a:rPr>
                        <a:t>Lumbar Support</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5"/>
                  </a:ext>
                </a:extLst>
              </a:tr>
              <a:tr h="370323">
                <a:tc>
                  <a:txBody>
                    <a:bodyPr/>
                    <a:lstStyle/>
                    <a:p>
                      <a:pPr algn="l"/>
                      <a:r>
                        <a:rPr lang="en-US" sz="1400" dirty="0">
                          <a:solidFill>
                            <a:schemeClr val="bg1"/>
                          </a:solidFill>
                        </a:rPr>
                        <a:t>Tilt Function</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6"/>
                  </a:ext>
                </a:extLst>
              </a:tr>
              <a:tr h="472398">
                <a:tc>
                  <a:txBody>
                    <a:bodyPr/>
                    <a:lstStyle/>
                    <a:p>
                      <a:pPr algn="l"/>
                      <a:r>
                        <a:rPr lang="en-US" sz="1400" dirty="0">
                          <a:solidFill>
                            <a:schemeClr val="bg1"/>
                          </a:solidFill>
                        </a:rPr>
                        <a:t>Arm Style</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7"/>
                  </a:ext>
                </a:extLst>
              </a:tr>
              <a:tr h="395850">
                <a:tc>
                  <a:txBody>
                    <a:bodyPr/>
                    <a:lstStyle/>
                    <a:p>
                      <a:pPr algn="l"/>
                      <a:r>
                        <a:rPr lang="en-US" sz="1400" dirty="0">
                          <a:solidFill>
                            <a:schemeClr val="bg1"/>
                          </a:solidFill>
                        </a:rPr>
                        <a:t>Arm Adjustment</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8"/>
                  </a:ext>
                </a:extLst>
              </a:tr>
              <a:tr h="370323">
                <a:tc>
                  <a:txBody>
                    <a:bodyPr/>
                    <a:lstStyle/>
                    <a:p>
                      <a:pPr algn="l"/>
                      <a:r>
                        <a:rPr lang="en-US" sz="1400" dirty="0">
                          <a:solidFill>
                            <a:schemeClr val="bg1"/>
                          </a:solidFill>
                        </a:rPr>
                        <a:t>Base/Wheels</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9"/>
                  </a:ext>
                </a:extLst>
              </a:tr>
              <a:tr h="370323">
                <a:tc>
                  <a:txBody>
                    <a:bodyPr/>
                    <a:lstStyle/>
                    <a:p>
                      <a:pPr algn="l"/>
                      <a:r>
                        <a:rPr lang="en-US" sz="1400" dirty="0">
                          <a:solidFill>
                            <a:schemeClr val="bg1"/>
                          </a:solidFill>
                        </a:rPr>
                        <a:t>180 degree rotation</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10"/>
                  </a:ext>
                </a:extLst>
              </a:tr>
            </a:tbl>
          </a:graphicData>
        </a:graphic>
      </p:graphicFrame>
      <p:sp>
        <p:nvSpPr>
          <p:cNvPr id="8" name="TextBox 7">
            <a:extLst>
              <a:ext uri="{FF2B5EF4-FFF2-40B4-BE49-F238E27FC236}">
                <a16:creationId xmlns:a16="http://schemas.microsoft.com/office/drawing/2014/main" id="{F2C3FC50-0DD3-4767-A963-2D26CDCD0842}"/>
              </a:ext>
            </a:extLst>
          </p:cNvPr>
          <p:cNvSpPr txBox="1"/>
          <p:nvPr/>
        </p:nvSpPr>
        <p:spPr>
          <a:xfrm>
            <a:off x="484095" y="1173557"/>
            <a:ext cx="5972854" cy="830997"/>
          </a:xfrm>
          <a:prstGeom prst="rect">
            <a:avLst/>
          </a:prstGeom>
          <a:noFill/>
        </p:spPr>
        <p:txBody>
          <a:bodyPr wrap="none" rtlCol="0">
            <a:spAutoFit/>
          </a:bodyPr>
          <a:lstStyle/>
          <a:p>
            <a:r>
              <a:rPr lang="en-US" sz="1600" dirty="0">
                <a:solidFill>
                  <a:schemeClr val="bg1"/>
                </a:solidFill>
              </a:rPr>
              <a:t>Please rate the following elements using a scale of </a:t>
            </a:r>
            <a:r>
              <a:rPr lang="en-US" sz="1600" b="1" dirty="0">
                <a:solidFill>
                  <a:schemeClr val="bg1"/>
                </a:solidFill>
              </a:rPr>
              <a:t>1 (low) to 5 (high).</a:t>
            </a:r>
          </a:p>
          <a:p>
            <a:r>
              <a:rPr lang="en-US" sz="1600" b="1" dirty="0">
                <a:solidFill>
                  <a:schemeClr val="bg1"/>
                </a:solidFill>
              </a:rPr>
              <a:t>Provide a separate score for each manufacturer.</a:t>
            </a:r>
          </a:p>
          <a:p>
            <a:endParaRPr lang="en-US" sz="1600" b="1" dirty="0">
              <a:solidFill>
                <a:schemeClr val="bg1"/>
              </a:solidFill>
            </a:endParaRPr>
          </a:p>
        </p:txBody>
      </p:sp>
      <p:sp>
        <p:nvSpPr>
          <p:cNvPr id="6" name="TextBox 5"/>
          <p:cNvSpPr txBox="1"/>
          <p:nvPr/>
        </p:nvSpPr>
        <p:spPr>
          <a:xfrm>
            <a:off x="6695363" y="177478"/>
            <a:ext cx="3363037" cy="307777"/>
          </a:xfrm>
          <a:prstGeom prst="rect">
            <a:avLst/>
          </a:prstGeom>
          <a:noFill/>
        </p:spPr>
        <p:txBody>
          <a:bodyPr wrap="none" rtlCol="0">
            <a:spAutoFit/>
          </a:bodyPr>
          <a:lstStyle/>
          <a:p>
            <a:r>
              <a:rPr lang="en-US" sz="1400" dirty="0">
                <a:solidFill>
                  <a:schemeClr val="bg1"/>
                </a:solidFill>
              </a:rPr>
              <a:t>(OMB#: 0925-0642; Exp. Date: 05/31/2020)</a:t>
            </a:r>
          </a:p>
        </p:txBody>
      </p:sp>
    </p:spTree>
    <p:extLst>
      <p:ext uri="{BB962C8B-B14F-4D97-AF65-F5344CB8AC3E}">
        <p14:creationId xmlns:p14="http://schemas.microsoft.com/office/powerpoint/2010/main" val="6211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9E4454A-AB5F-4BD7-9F82-E80389B3FFA3}" type="slidenum">
              <a:rPr lang="en-US" smtClean="0"/>
              <a:pPr/>
              <a:t>7</a:t>
            </a:fld>
            <a:endParaRPr lang="en-US" dirty="0"/>
          </a:p>
        </p:txBody>
      </p:sp>
      <p:sp>
        <p:nvSpPr>
          <p:cNvPr id="7" name="Title 2"/>
          <p:cNvSpPr>
            <a:spLocks noGrp="1"/>
          </p:cNvSpPr>
          <p:nvPr>
            <p:ph type="title"/>
          </p:nvPr>
        </p:nvSpPr>
        <p:spPr>
          <a:xfrm>
            <a:off x="484095" y="538685"/>
            <a:ext cx="9574305" cy="707886"/>
          </a:xfrm>
        </p:spPr>
        <p:txBody>
          <a:bodyPr/>
          <a:lstStyle/>
          <a:p>
            <a:r>
              <a:rPr lang="en-US" dirty="0"/>
              <a:t>Task Seating – Executive </a:t>
            </a:r>
            <a:r>
              <a:rPr lang="en-US" sz="4000" dirty="0"/>
              <a:t>Survey Card</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236078147"/>
              </p:ext>
            </p:extLst>
          </p:nvPr>
        </p:nvGraphicFramePr>
        <p:xfrm>
          <a:off x="596899" y="2103123"/>
          <a:ext cx="9147176" cy="4100876"/>
        </p:xfrm>
        <a:graphic>
          <a:graphicData uri="http://schemas.openxmlformats.org/drawingml/2006/table">
            <a:tbl>
              <a:tblPr firstRow="1" bandRow="1">
                <a:tableStyleId>{073A0DAA-6AF3-43AB-8588-CEC1D06C72B9}</a:tableStyleId>
              </a:tblPr>
              <a:tblGrid>
                <a:gridCol w="2070676">
                  <a:extLst>
                    <a:ext uri="{9D8B030D-6E8A-4147-A177-3AD203B41FA5}">
                      <a16:colId xmlns:a16="http://schemas.microsoft.com/office/drawing/2014/main" val="20000"/>
                    </a:ext>
                  </a:extLst>
                </a:gridCol>
                <a:gridCol w="1769125">
                  <a:extLst>
                    <a:ext uri="{9D8B030D-6E8A-4147-A177-3AD203B41FA5}">
                      <a16:colId xmlns:a16="http://schemas.microsoft.com/office/drawing/2014/main" val="20001"/>
                    </a:ext>
                  </a:extLst>
                </a:gridCol>
                <a:gridCol w="1769125">
                  <a:extLst>
                    <a:ext uri="{9D8B030D-6E8A-4147-A177-3AD203B41FA5}">
                      <a16:colId xmlns:a16="http://schemas.microsoft.com/office/drawing/2014/main" val="2576002019"/>
                    </a:ext>
                  </a:extLst>
                </a:gridCol>
                <a:gridCol w="1769125">
                  <a:extLst>
                    <a:ext uri="{9D8B030D-6E8A-4147-A177-3AD203B41FA5}">
                      <a16:colId xmlns:a16="http://schemas.microsoft.com/office/drawing/2014/main" val="1008716015"/>
                    </a:ext>
                  </a:extLst>
                </a:gridCol>
                <a:gridCol w="1769125">
                  <a:extLst>
                    <a:ext uri="{9D8B030D-6E8A-4147-A177-3AD203B41FA5}">
                      <a16:colId xmlns:a16="http://schemas.microsoft.com/office/drawing/2014/main" val="425651429"/>
                    </a:ext>
                  </a:extLst>
                </a:gridCol>
              </a:tblGrid>
              <a:tr h="0">
                <a:tc>
                  <a:txBody>
                    <a:bodyPr/>
                    <a:lstStyle/>
                    <a:p>
                      <a:r>
                        <a:rPr lang="en-US" b="0" dirty="0">
                          <a:solidFill>
                            <a:schemeClr val="tx2"/>
                          </a:solidFill>
                        </a:rPr>
                        <a:t>Features</a:t>
                      </a:r>
                    </a:p>
                  </a:txBody>
                  <a:tcPr/>
                </a:tc>
                <a:tc>
                  <a:txBody>
                    <a:bodyPr/>
                    <a:lstStyle/>
                    <a:p>
                      <a:pPr algn="ctr"/>
                      <a:r>
                        <a:rPr lang="en-US" b="0" dirty="0">
                          <a:solidFill>
                            <a:schemeClr val="tx2"/>
                          </a:solidFill>
                        </a:rPr>
                        <a:t>Haworth</a:t>
                      </a:r>
                    </a:p>
                  </a:txBody>
                  <a:tcPr/>
                </a:tc>
                <a:tc>
                  <a:txBody>
                    <a:bodyPr/>
                    <a:lstStyle/>
                    <a:p>
                      <a:pPr algn="ctr"/>
                      <a:r>
                        <a:rPr lang="en-US" b="0" dirty="0">
                          <a:solidFill>
                            <a:schemeClr val="tx2"/>
                          </a:solidFill>
                        </a:rPr>
                        <a:t>Herman Miller</a:t>
                      </a:r>
                    </a:p>
                  </a:txBody>
                  <a:tcPr/>
                </a:tc>
                <a:tc>
                  <a:txBody>
                    <a:bodyPr/>
                    <a:lstStyle/>
                    <a:p>
                      <a:pPr algn="ctr"/>
                      <a:r>
                        <a:rPr lang="en-US" b="0" dirty="0">
                          <a:solidFill>
                            <a:schemeClr val="tx2"/>
                          </a:solidFill>
                        </a:rPr>
                        <a:t>Humanscale</a:t>
                      </a:r>
                    </a:p>
                  </a:txBody>
                  <a:tcPr/>
                </a:tc>
                <a:tc>
                  <a:txBody>
                    <a:bodyPr/>
                    <a:lstStyle/>
                    <a:p>
                      <a:pPr algn="ctr"/>
                      <a:r>
                        <a:rPr lang="en-US" b="0" dirty="0">
                          <a:solidFill>
                            <a:schemeClr val="tx2"/>
                          </a:solidFill>
                        </a:rPr>
                        <a:t>Teknion</a:t>
                      </a:r>
                    </a:p>
                  </a:txBody>
                  <a:tcPr/>
                </a:tc>
                <a:extLst>
                  <a:ext uri="{0D108BD9-81ED-4DB2-BD59-A6C34878D82A}">
                    <a16:rowId xmlns:a16="http://schemas.microsoft.com/office/drawing/2014/main" val="10000"/>
                  </a:ext>
                </a:extLst>
              </a:tr>
              <a:tr h="349250">
                <a:tc>
                  <a:txBody>
                    <a:bodyPr/>
                    <a:lstStyle/>
                    <a:p>
                      <a:pPr algn="l"/>
                      <a:r>
                        <a:rPr lang="en-US" sz="1400" dirty="0">
                          <a:solidFill>
                            <a:schemeClr val="bg1"/>
                          </a:solidFill>
                        </a:rPr>
                        <a:t>Overall Construction</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1"/>
                  </a:ext>
                </a:extLst>
              </a:tr>
              <a:tr h="370323">
                <a:tc>
                  <a:txBody>
                    <a:bodyPr/>
                    <a:lstStyle/>
                    <a:p>
                      <a:pPr algn="l"/>
                      <a:r>
                        <a:rPr lang="en-US" sz="1400" dirty="0">
                          <a:solidFill>
                            <a:schemeClr val="bg1"/>
                          </a:solidFill>
                        </a:rPr>
                        <a:t>Ergonomic Design</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2"/>
                  </a:ext>
                </a:extLst>
              </a:tr>
              <a:tr h="370323">
                <a:tc>
                  <a:txBody>
                    <a:bodyPr/>
                    <a:lstStyle/>
                    <a:p>
                      <a:pPr algn="l"/>
                      <a:r>
                        <a:rPr lang="en-US" sz="1400" dirty="0">
                          <a:solidFill>
                            <a:schemeClr val="bg1"/>
                          </a:solidFill>
                        </a:rPr>
                        <a:t>Seat Height Adjustment</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3"/>
                  </a:ext>
                </a:extLst>
              </a:tr>
              <a:tr h="370323">
                <a:tc>
                  <a:txBody>
                    <a:bodyPr/>
                    <a:lstStyle/>
                    <a:p>
                      <a:pPr algn="l"/>
                      <a:r>
                        <a:rPr lang="en-US" sz="1400" dirty="0">
                          <a:solidFill>
                            <a:schemeClr val="bg1"/>
                          </a:solidFill>
                        </a:rPr>
                        <a:t>Seat Depth Adjustment</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4"/>
                  </a:ext>
                </a:extLst>
              </a:tr>
              <a:tr h="370323">
                <a:tc>
                  <a:txBody>
                    <a:bodyPr/>
                    <a:lstStyle/>
                    <a:p>
                      <a:pPr algn="l"/>
                      <a:r>
                        <a:rPr lang="en-US" sz="1400" dirty="0">
                          <a:solidFill>
                            <a:schemeClr val="bg1"/>
                          </a:solidFill>
                        </a:rPr>
                        <a:t>Lumbar Support</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5"/>
                  </a:ext>
                </a:extLst>
              </a:tr>
              <a:tr h="370323">
                <a:tc>
                  <a:txBody>
                    <a:bodyPr/>
                    <a:lstStyle/>
                    <a:p>
                      <a:pPr algn="l"/>
                      <a:r>
                        <a:rPr lang="en-US" sz="1400" dirty="0">
                          <a:solidFill>
                            <a:schemeClr val="bg1"/>
                          </a:solidFill>
                        </a:rPr>
                        <a:t>Tilt Function</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6"/>
                  </a:ext>
                </a:extLst>
              </a:tr>
              <a:tr h="370323">
                <a:tc>
                  <a:txBody>
                    <a:bodyPr/>
                    <a:lstStyle/>
                    <a:p>
                      <a:pPr algn="l"/>
                      <a:r>
                        <a:rPr lang="en-US" sz="1400" dirty="0">
                          <a:solidFill>
                            <a:schemeClr val="bg1"/>
                          </a:solidFill>
                        </a:rPr>
                        <a:t>Arm Style</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7"/>
                  </a:ext>
                </a:extLst>
              </a:tr>
              <a:tr h="395850">
                <a:tc>
                  <a:txBody>
                    <a:bodyPr/>
                    <a:lstStyle/>
                    <a:p>
                      <a:pPr algn="l"/>
                      <a:r>
                        <a:rPr lang="en-US" sz="1400" dirty="0">
                          <a:solidFill>
                            <a:schemeClr val="bg1"/>
                          </a:solidFill>
                        </a:rPr>
                        <a:t>Arm Adjustment</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8"/>
                  </a:ext>
                </a:extLst>
              </a:tr>
              <a:tr h="370323">
                <a:tc>
                  <a:txBody>
                    <a:bodyPr/>
                    <a:lstStyle/>
                    <a:p>
                      <a:pPr algn="l"/>
                      <a:r>
                        <a:rPr lang="en-US" sz="1400" dirty="0">
                          <a:solidFill>
                            <a:schemeClr val="bg1"/>
                          </a:solidFill>
                        </a:rPr>
                        <a:t>Base/Wheels</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9"/>
                  </a:ext>
                </a:extLst>
              </a:tr>
              <a:tr h="370323">
                <a:tc>
                  <a:txBody>
                    <a:bodyPr/>
                    <a:lstStyle/>
                    <a:p>
                      <a:pPr algn="l"/>
                      <a:r>
                        <a:rPr lang="en-US" sz="1400" dirty="0">
                          <a:solidFill>
                            <a:schemeClr val="bg1"/>
                          </a:solidFill>
                        </a:rPr>
                        <a:t>180 degree rotation</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A8CA227C-B8A1-4B9F-B206-7297D17FD03A}"/>
              </a:ext>
            </a:extLst>
          </p:cNvPr>
          <p:cNvSpPr txBox="1"/>
          <p:nvPr/>
        </p:nvSpPr>
        <p:spPr>
          <a:xfrm>
            <a:off x="484095" y="1186006"/>
            <a:ext cx="5972854" cy="584775"/>
          </a:xfrm>
          <a:prstGeom prst="rect">
            <a:avLst/>
          </a:prstGeom>
          <a:noFill/>
        </p:spPr>
        <p:txBody>
          <a:bodyPr wrap="none" rtlCol="0">
            <a:spAutoFit/>
          </a:bodyPr>
          <a:lstStyle/>
          <a:p>
            <a:r>
              <a:rPr lang="en-US" sz="1600" dirty="0">
                <a:solidFill>
                  <a:schemeClr val="bg1"/>
                </a:solidFill>
              </a:rPr>
              <a:t>Please rate the following elements using a scale of </a:t>
            </a:r>
            <a:r>
              <a:rPr lang="en-US" sz="1600" b="1" dirty="0">
                <a:solidFill>
                  <a:schemeClr val="bg1"/>
                </a:solidFill>
              </a:rPr>
              <a:t>1 (low) to 5 (high).</a:t>
            </a:r>
          </a:p>
          <a:p>
            <a:r>
              <a:rPr lang="en-US" sz="1600" b="1" dirty="0">
                <a:solidFill>
                  <a:schemeClr val="bg1"/>
                </a:solidFill>
              </a:rPr>
              <a:t>Provide a separate score for each manufacturer.</a:t>
            </a:r>
          </a:p>
        </p:txBody>
      </p:sp>
      <p:sp>
        <p:nvSpPr>
          <p:cNvPr id="6" name="TextBox 5"/>
          <p:cNvSpPr txBox="1"/>
          <p:nvPr/>
        </p:nvSpPr>
        <p:spPr>
          <a:xfrm>
            <a:off x="6695363" y="296072"/>
            <a:ext cx="3363037" cy="307777"/>
          </a:xfrm>
          <a:prstGeom prst="rect">
            <a:avLst/>
          </a:prstGeom>
          <a:noFill/>
        </p:spPr>
        <p:txBody>
          <a:bodyPr wrap="none" rtlCol="0">
            <a:spAutoFit/>
          </a:bodyPr>
          <a:lstStyle/>
          <a:p>
            <a:r>
              <a:rPr lang="en-US" sz="1400" dirty="0">
                <a:solidFill>
                  <a:schemeClr val="bg1"/>
                </a:solidFill>
              </a:rPr>
              <a:t>(OMB#: 0925-0642; Exp. Date: 05/31/2020)</a:t>
            </a:r>
          </a:p>
        </p:txBody>
      </p:sp>
    </p:spTree>
    <p:extLst>
      <p:ext uri="{BB962C8B-B14F-4D97-AF65-F5344CB8AC3E}">
        <p14:creationId xmlns:p14="http://schemas.microsoft.com/office/powerpoint/2010/main" val="289621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095" y="188321"/>
            <a:ext cx="9574305" cy="707886"/>
          </a:xfrm>
        </p:spPr>
        <p:txBody>
          <a:bodyPr/>
          <a:lstStyle/>
          <a:p>
            <a:r>
              <a:rPr lang="en-US" dirty="0"/>
              <a:t>Accessories </a:t>
            </a:r>
            <a:r>
              <a:rPr lang="en-US" sz="4000" dirty="0"/>
              <a:t>Survey Card</a:t>
            </a:r>
            <a:endParaRPr lang="en-US" dirty="0"/>
          </a:p>
        </p:txBody>
      </p:sp>
      <p:sp>
        <p:nvSpPr>
          <p:cNvPr id="3" name="Slide Number Placeholder 2"/>
          <p:cNvSpPr>
            <a:spLocks noGrp="1"/>
          </p:cNvSpPr>
          <p:nvPr>
            <p:ph type="sldNum" sz="quarter" idx="10"/>
          </p:nvPr>
        </p:nvSpPr>
        <p:spPr/>
        <p:txBody>
          <a:bodyPr/>
          <a:lstStyle/>
          <a:p>
            <a:fld id="{F9E4454A-AB5F-4BD7-9F82-E80389B3FFA3}" type="slidenum">
              <a:rPr lang="en-US" smtClean="0"/>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52852446"/>
              </p:ext>
            </p:extLst>
          </p:nvPr>
        </p:nvGraphicFramePr>
        <p:xfrm>
          <a:off x="598723" y="1595100"/>
          <a:ext cx="8955816" cy="2989907"/>
        </p:xfrm>
        <a:graphic>
          <a:graphicData uri="http://schemas.openxmlformats.org/drawingml/2006/table">
            <a:tbl>
              <a:tblPr firstRow="1" bandRow="1">
                <a:tableStyleId>{073A0DAA-6AF3-43AB-8588-CEC1D06C72B9}</a:tableStyleId>
              </a:tblPr>
              <a:tblGrid>
                <a:gridCol w="1960333">
                  <a:extLst>
                    <a:ext uri="{9D8B030D-6E8A-4147-A177-3AD203B41FA5}">
                      <a16:colId xmlns:a16="http://schemas.microsoft.com/office/drawing/2014/main" val="20000"/>
                    </a:ext>
                  </a:extLst>
                </a:gridCol>
                <a:gridCol w="1655420">
                  <a:extLst>
                    <a:ext uri="{9D8B030D-6E8A-4147-A177-3AD203B41FA5}">
                      <a16:colId xmlns:a16="http://schemas.microsoft.com/office/drawing/2014/main" val="20002"/>
                    </a:ext>
                  </a:extLst>
                </a:gridCol>
                <a:gridCol w="1780021">
                  <a:extLst>
                    <a:ext uri="{9D8B030D-6E8A-4147-A177-3AD203B41FA5}">
                      <a16:colId xmlns:a16="http://schemas.microsoft.com/office/drawing/2014/main" val="20003"/>
                    </a:ext>
                  </a:extLst>
                </a:gridCol>
                <a:gridCol w="1780021">
                  <a:extLst>
                    <a:ext uri="{9D8B030D-6E8A-4147-A177-3AD203B41FA5}">
                      <a16:colId xmlns:a16="http://schemas.microsoft.com/office/drawing/2014/main" val="865510414"/>
                    </a:ext>
                  </a:extLst>
                </a:gridCol>
                <a:gridCol w="1780021">
                  <a:extLst>
                    <a:ext uri="{9D8B030D-6E8A-4147-A177-3AD203B41FA5}">
                      <a16:colId xmlns:a16="http://schemas.microsoft.com/office/drawing/2014/main" val="415585370"/>
                    </a:ext>
                  </a:extLst>
                </a:gridCol>
              </a:tblGrid>
              <a:tr h="0">
                <a:tc>
                  <a:txBody>
                    <a:bodyPr/>
                    <a:lstStyle/>
                    <a:p>
                      <a:r>
                        <a:rPr lang="en-US" b="0" dirty="0">
                          <a:solidFill>
                            <a:schemeClr val="tx2"/>
                          </a:solidFill>
                        </a:rPr>
                        <a:t>Category</a:t>
                      </a:r>
                    </a:p>
                  </a:txBody>
                  <a:tcPr>
                    <a:solidFill>
                      <a:schemeClr val="dk1"/>
                    </a:solidFill>
                  </a:tcPr>
                </a:tc>
                <a:tc>
                  <a:txBody>
                    <a:bodyPr/>
                    <a:lstStyle/>
                    <a:p>
                      <a:pPr algn="ctr"/>
                      <a:r>
                        <a:rPr lang="en-US" b="0" dirty="0">
                          <a:solidFill>
                            <a:schemeClr val="tx2"/>
                          </a:solidFill>
                        </a:rPr>
                        <a:t>Haworth</a:t>
                      </a:r>
                    </a:p>
                  </a:txBody>
                  <a:tcPr>
                    <a:solidFill>
                      <a:schemeClr val="dk1"/>
                    </a:solidFill>
                  </a:tcPr>
                </a:tc>
                <a:tc>
                  <a:txBody>
                    <a:bodyPr/>
                    <a:lstStyle/>
                    <a:p>
                      <a:pPr algn="ctr"/>
                      <a:r>
                        <a:rPr lang="en-US" b="0" dirty="0">
                          <a:solidFill>
                            <a:schemeClr val="tx2"/>
                          </a:solidFill>
                        </a:rPr>
                        <a:t>Herman Miller</a:t>
                      </a:r>
                    </a:p>
                  </a:txBody>
                  <a:tcPr>
                    <a:solidFill>
                      <a:schemeClr val="dk1"/>
                    </a:solidFill>
                  </a:tcPr>
                </a:tc>
                <a:tc>
                  <a:txBody>
                    <a:bodyPr/>
                    <a:lstStyle/>
                    <a:p>
                      <a:pPr algn="ctr"/>
                      <a:r>
                        <a:rPr lang="en-US" b="0" dirty="0">
                          <a:solidFill>
                            <a:schemeClr val="tx2"/>
                          </a:solidFill>
                        </a:rPr>
                        <a:t>Humanscale</a:t>
                      </a:r>
                    </a:p>
                  </a:txBody>
                  <a:tcPr>
                    <a:solidFill>
                      <a:schemeClr val="dk1"/>
                    </a:solidFill>
                  </a:tcPr>
                </a:tc>
                <a:tc>
                  <a:txBody>
                    <a:bodyPr/>
                    <a:lstStyle/>
                    <a:p>
                      <a:pPr algn="ctr"/>
                      <a:r>
                        <a:rPr lang="en-US" b="0" dirty="0">
                          <a:solidFill>
                            <a:schemeClr val="tx2"/>
                          </a:solidFill>
                        </a:rPr>
                        <a:t>Teknion</a:t>
                      </a:r>
                    </a:p>
                  </a:txBody>
                  <a:tcPr>
                    <a:solidFill>
                      <a:schemeClr val="dk1"/>
                    </a:solidFill>
                  </a:tcPr>
                </a:tc>
                <a:extLst>
                  <a:ext uri="{0D108BD9-81ED-4DB2-BD59-A6C34878D82A}">
                    <a16:rowId xmlns:a16="http://schemas.microsoft.com/office/drawing/2014/main" val="10000"/>
                  </a:ext>
                </a:extLst>
              </a:tr>
              <a:tr h="349250">
                <a:tc>
                  <a:txBody>
                    <a:bodyPr/>
                    <a:lstStyle/>
                    <a:p>
                      <a:pPr marL="0" algn="l" defTabSz="1005949" rtl="0" eaLnBrk="1" latinLnBrk="0" hangingPunct="1"/>
                      <a:r>
                        <a:rPr lang="en-US" sz="1400" kern="1200" dirty="0">
                          <a:solidFill>
                            <a:schemeClr val="bg1">
                              <a:lumMod val="75000"/>
                            </a:schemeClr>
                          </a:solidFill>
                          <a:latin typeface="+mn-lt"/>
                          <a:ea typeface="+mn-ea"/>
                          <a:cs typeface="+mn-cs"/>
                        </a:rPr>
                        <a:t>Task Light</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1"/>
                  </a:ext>
                </a:extLst>
              </a:tr>
              <a:tr h="370323">
                <a:tc>
                  <a:txBody>
                    <a:bodyPr/>
                    <a:lstStyle/>
                    <a:p>
                      <a:pPr marL="0" algn="l" defTabSz="1005949" rtl="0" eaLnBrk="1" latinLnBrk="0" hangingPunct="1"/>
                      <a:r>
                        <a:rPr lang="en-US" sz="1400" kern="1200" dirty="0">
                          <a:solidFill>
                            <a:schemeClr val="bg1">
                              <a:lumMod val="75000"/>
                            </a:schemeClr>
                          </a:solidFill>
                          <a:latin typeface="+mn-lt"/>
                          <a:ea typeface="+mn-ea"/>
                          <a:cs typeface="+mn-cs"/>
                        </a:rPr>
                        <a:t>Monitor Arm</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2"/>
                  </a:ext>
                </a:extLst>
              </a:tr>
              <a:tr h="370323">
                <a:tc>
                  <a:txBody>
                    <a:bodyPr/>
                    <a:lstStyle/>
                    <a:p>
                      <a:pPr marL="0" algn="l" defTabSz="1005949" rtl="0" eaLnBrk="1" latinLnBrk="0" hangingPunct="1"/>
                      <a:r>
                        <a:rPr lang="en-US" sz="1400" kern="1200" dirty="0">
                          <a:solidFill>
                            <a:schemeClr val="bg1">
                              <a:lumMod val="75000"/>
                            </a:schemeClr>
                          </a:solidFill>
                          <a:latin typeface="+mn-lt"/>
                          <a:ea typeface="+mn-ea"/>
                          <a:cs typeface="+mn-cs"/>
                        </a:rPr>
                        <a:t>Keyboard Tray</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3"/>
                  </a:ext>
                </a:extLst>
              </a:tr>
              <a:tr h="370323">
                <a:tc>
                  <a:txBody>
                    <a:bodyPr/>
                    <a:lstStyle/>
                    <a:p>
                      <a:pPr marL="0" algn="l" defTabSz="1005949" rtl="0" eaLnBrk="1" latinLnBrk="0" hangingPunct="1"/>
                      <a:r>
                        <a:rPr lang="en-US" sz="1400" kern="1200" dirty="0">
                          <a:solidFill>
                            <a:schemeClr val="bg1">
                              <a:lumMod val="75000"/>
                            </a:schemeClr>
                          </a:solidFill>
                          <a:latin typeface="+mn-lt"/>
                          <a:ea typeface="+mn-ea"/>
                          <a:cs typeface="+mn-cs"/>
                        </a:rPr>
                        <a:t>Sit-Stand Desk</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4"/>
                  </a:ext>
                </a:extLst>
              </a:tr>
              <a:tr h="370323">
                <a:tc>
                  <a:txBody>
                    <a:bodyPr/>
                    <a:lstStyle/>
                    <a:p>
                      <a:pPr marL="0" algn="l" defTabSz="1005949" rtl="0" eaLnBrk="1" latinLnBrk="0" hangingPunct="1"/>
                      <a:r>
                        <a:rPr lang="en-US" sz="1400" kern="1200" dirty="0">
                          <a:solidFill>
                            <a:schemeClr val="bg1">
                              <a:lumMod val="75000"/>
                            </a:schemeClr>
                          </a:solidFill>
                          <a:latin typeface="+mn-lt"/>
                          <a:ea typeface="+mn-ea"/>
                          <a:cs typeface="+mn-cs"/>
                        </a:rPr>
                        <a:t>Guest Chair</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7"/>
                  </a:ext>
                </a:extLst>
              </a:tr>
              <a:tr h="395850">
                <a:tc>
                  <a:txBody>
                    <a:bodyPr/>
                    <a:lstStyle/>
                    <a:p>
                      <a:pPr algn="l"/>
                      <a:endParaRPr lang="en-US" sz="1400" dirty="0">
                        <a:solidFill>
                          <a:schemeClr val="bg1">
                            <a:lumMod val="75000"/>
                          </a:schemeClr>
                        </a:solidFill>
                      </a:endParaRP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8"/>
                  </a:ext>
                </a:extLst>
              </a:tr>
              <a:tr h="370323">
                <a:tc>
                  <a:txBody>
                    <a:bodyPr/>
                    <a:lstStyle/>
                    <a:p>
                      <a:pPr algn="l"/>
                      <a:endParaRPr lang="en-US" sz="1400" dirty="0">
                        <a:solidFill>
                          <a:schemeClr val="bg1">
                            <a:lumMod val="75000"/>
                          </a:schemeClr>
                        </a:solidFill>
                      </a:endParaRP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tc>
                  <a:txBody>
                    <a:bodyPr/>
                    <a:lstStyle/>
                    <a:p>
                      <a:pPr algn="ctr"/>
                      <a:r>
                        <a:rPr lang="en-US" sz="1600" dirty="0">
                          <a:solidFill>
                            <a:schemeClr val="bg1">
                              <a:lumMod val="60000"/>
                              <a:lumOff val="40000"/>
                            </a:schemeClr>
                          </a:solidFill>
                        </a:rPr>
                        <a:t>1   2   3   4   5   NA</a:t>
                      </a:r>
                    </a:p>
                  </a:txBody>
                  <a:tcPr/>
                </a:tc>
                <a:extLst>
                  <a:ext uri="{0D108BD9-81ED-4DB2-BD59-A6C34878D82A}">
                    <a16:rowId xmlns:a16="http://schemas.microsoft.com/office/drawing/2014/main" val="10009"/>
                  </a:ext>
                </a:extLst>
              </a:tr>
            </a:tbl>
          </a:graphicData>
        </a:graphic>
      </p:graphicFrame>
      <p:sp>
        <p:nvSpPr>
          <p:cNvPr id="7" name="Rectangle 6"/>
          <p:cNvSpPr/>
          <p:nvPr/>
        </p:nvSpPr>
        <p:spPr>
          <a:xfrm>
            <a:off x="596900" y="4660387"/>
            <a:ext cx="8957639" cy="1592941"/>
          </a:xfrm>
          <a:prstGeom prst="rect">
            <a:avLst/>
          </a:prstGeom>
          <a:noFill/>
          <a:ln w="19050">
            <a:solidFill>
              <a:schemeClr val="bg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60000"/>
                  <a:lumOff val="40000"/>
                </a:schemeClr>
              </a:solidFill>
            </a:endParaRPr>
          </a:p>
        </p:txBody>
      </p:sp>
      <p:sp>
        <p:nvSpPr>
          <p:cNvPr id="8" name="TextBox 7"/>
          <p:cNvSpPr txBox="1"/>
          <p:nvPr/>
        </p:nvSpPr>
        <p:spPr>
          <a:xfrm>
            <a:off x="596900" y="4660387"/>
            <a:ext cx="842410" cy="338554"/>
          </a:xfrm>
          <a:prstGeom prst="rect">
            <a:avLst/>
          </a:prstGeom>
          <a:noFill/>
        </p:spPr>
        <p:txBody>
          <a:bodyPr wrap="none" rtlCol="0">
            <a:spAutoFit/>
          </a:bodyPr>
          <a:lstStyle/>
          <a:p>
            <a:r>
              <a:rPr lang="en-US" sz="1600" dirty="0">
                <a:solidFill>
                  <a:schemeClr val="tx2"/>
                </a:solidFill>
              </a:rPr>
              <a:t>NOTES: </a:t>
            </a:r>
          </a:p>
        </p:txBody>
      </p:sp>
      <p:sp>
        <p:nvSpPr>
          <p:cNvPr id="4" name="TextBox 3"/>
          <p:cNvSpPr txBox="1"/>
          <p:nvPr/>
        </p:nvSpPr>
        <p:spPr>
          <a:xfrm>
            <a:off x="484095" y="6327002"/>
            <a:ext cx="6353549" cy="646331"/>
          </a:xfrm>
          <a:prstGeom prst="rect">
            <a:avLst/>
          </a:prstGeom>
          <a:noFill/>
        </p:spPr>
        <p:txBody>
          <a:bodyPr wrap="square" rtlCol="0">
            <a:spAutoFit/>
          </a:bodyPr>
          <a:lstStyle/>
          <a:p>
            <a:r>
              <a:rPr lang="en-US" sz="1200" i="1" dirty="0">
                <a:solidFill>
                  <a:schemeClr val="tx2"/>
                </a:solidFill>
              </a:rPr>
              <a:t>* Task Light required to meet LEED requirements</a:t>
            </a:r>
          </a:p>
          <a:p>
            <a:r>
              <a:rPr lang="en-US" sz="1200" i="1" dirty="0">
                <a:solidFill>
                  <a:schemeClr val="tx2"/>
                </a:solidFill>
              </a:rPr>
              <a:t>** Additional options available for some accessories.  Add relevant comments in notes portion.</a:t>
            </a:r>
          </a:p>
          <a:p>
            <a:endParaRPr lang="en-US" sz="1200" i="1" dirty="0">
              <a:solidFill>
                <a:schemeClr val="tx2"/>
              </a:solidFill>
            </a:endParaRPr>
          </a:p>
        </p:txBody>
      </p:sp>
      <p:sp>
        <p:nvSpPr>
          <p:cNvPr id="9" name="TextBox 8">
            <a:extLst>
              <a:ext uri="{FF2B5EF4-FFF2-40B4-BE49-F238E27FC236}">
                <a16:creationId xmlns:a16="http://schemas.microsoft.com/office/drawing/2014/main" id="{345A2D3A-38DC-4341-9243-1D44F1162577}"/>
              </a:ext>
            </a:extLst>
          </p:cNvPr>
          <p:cNvSpPr txBox="1"/>
          <p:nvPr/>
        </p:nvSpPr>
        <p:spPr>
          <a:xfrm>
            <a:off x="484095" y="867401"/>
            <a:ext cx="5972854" cy="830997"/>
          </a:xfrm>
          <a:prstGeom prst="rect">
            <a:avLst/>
          </a:prstGeom>
          <a:noFill/>
        </p:spPr>
        <p:txBody>
          <a:bodyPr wrap="none" rtlCol="0">
            <a:spAutoFit/>
          </a:bodyPr>
          <a:lstStyle/>
          <a:p>
            <a:r>
              <a:rPr lang="en-US" sz="1600" dirty="0">
                <a:solidFill>
                  <a:schemeClr val="bg1"/>
                </a:solidFill>
              </a:rPr>
              <a:t>Please rate the following elements using a scale of </a:t>
            </a:r>
            <a:r>
              <a:rPr lang="en-US" sz="1600" b="1" dirty="0">
                <a:solidFill>
                  <a:schemeClr val="bg1"/>
                </a:solidFill>
              </a:rPr>
              <a:t>1 (low) to 5 (high).</a:t>
            </a:r>
          </a:p>
          <a:p>
            <a:r>
              <a:rPr lang="en-US" sz="1600" b="1" dirty="0">
                <a:solidFill>
                  <a:schemeClr val="bg1"/>
                </a:solidFill>
              </a:rPr>
              <a:t>Provide a separate score for each manufacturer.</a:t>
            </a:r>
          </a:p>
          <a:p>
            <a:endParaRPr lang="en-US" sz="1600" b="1" dirty="0">
              <a:solidFill>
                <a:schemeClr val="bg1"/>
              </a:solidFill>
            </a:endParaRPr>
          </a:p>
        </p:txBody>
      </p:sp>
      <p:sp>
        <p:nvSpPr>
          <p:cNvPr id="10" name="TextBox 9"/>
          <p:cNvSpPr txBox="1"/>
          <p:nvPr/>
        </p:nvSpPr>
        <p:spPr>
          <a:xfrm>
            <a:off x="6695363" y="416325"/>
            <a:ext cx="3363037" cy="307777"/>
          </a:xfrm>
          <a:prstGeom prst="rect">
            <a:avLst/>
          </a:prstGeom>
          <a:noFill/>
        </p:spPr>
        <p:txBody>
          <a:bodyPr wrap="none" rtlCol="0">
            <a:spAutoFit/>
          </a:bodyPr>
          <a:lstStyle/>
          <a:p>
            <a:r>
              <a:rPr lang="en-US" sz="1400" dirty="0">
                <a:solidFill>
                  <a:schemeClr val="bg1"/>
                </a:solidFill>
              </a:rPr>
              <a:t>(OMB#: 0925-0642; Exp. Date: 05/31/2020)</a:t>
            </a:r>
          </a:p>
        </p:txBody>
      </p:sp>
    </p:spTree>
    <p:extLst>
      <p:ext uri="{BB962C8B-B14F-4D97-AF65-F5344CB8AC3E}">
        <p14:creationId xmlns:p14="http://schemas.microsoft.com/office/powerpoint/2010/main" val="314270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41E11-2E9D-46C0-80A2-A3E0C0A8D322}"/>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D5891F04-D259-4366-A7B8-948C953B563A}"/>
              </a:ext>
            </a:extLst>
          </p:cNvPr>
          <p:cNvSpPr>
            <a:spLocks noGrp="1"/>
          </p:cNvSpPr>
          <p:nvPr>
            <p:ph type="sldNum" sz="quarter" idx="10"/>
          </p:nvPr>
        </p:nvSpPr>
        <p:spPr/>
        <p:txBody>
          <a:bodyPr/>
          <a:lstStyle/>
          <a:p>
            <a:fld id="{F9E4454A-AB5F-4BD7-9F82-E80389B3FFA3}" type="slidenum">
              <a:rPr lang="en-US" smtClean="0"/>
              <a:pPr/>
              <a:t>9</a:t>
            </a:fld>
            <a:endParaRPr lang="en-US" dirty="0"/>
          </a:p>
        </p:txBody>
      </p:sp>
      <p:sp>
        <p:nvSpPr>
          <p:cNvPr id="4" name="Text Placeholder 3">
            <a:extLst>
              <a:ext uri="{FF2B5EF4-FFF2-40B4-BE49-F238E27FC236}">
                <a16:creationId xmlns:a16="http://schemas.microsoft.com/office/drawing/2014/main" id="{DBE1E563-E81E-4B26-881A-EEEFF2B0436B}"/>
              </a:ext>
            </a:extLst>
          </p:cNvPr>
          <p:cNvSpPr>
            <a:spLocks noGrp="1"/>
          </p:cNvSpPr>
          <p:nvPr>
            <p:ph type="body" sz="quarter" idx="11"/>
          </p:nvPr>
        </p:nvSpPr>
        <p:spPr>
          <a:xfrm>
            <a:off x="362701" y="1309216"/>
            <a:ext cx="9490085" cy="5515356"/>
          </a:xfrm>
        </p:spPr>
        <p:txBody>
          <a:bodyPr/>
          <a:lstStyle/>
          <a:p>
            <a:r>
              <a:rPr lang="en-US" sz="2800" b="1" i="1" dirty="0">
                <a:latin typeface="Times New Roman" panose="02020603050405020304" pitchFamily="18" charset="0"/>
                <a:cs typeface="Times New Roman" panose="02020603050405020304" pitchFamily="18" charset="0"/>
              </a:rPr>
              <a:t>Burden Disclosure</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Public reporting burden for this collection of information is estimated to </a:t>
            </a:r>
            <a:r>
              <a:rPr lang="en-US" sz="2800">
                <a:latin typeface="Times New Roman" panose="02020603050405020304" pitchFamily="18" charset="0"/>
                <a:cs typeface="Times New Roman" panose="02020603050405020304" pitchFamily="18" charset="0"/>
              </a:rPr>
              <a:t>average 5 </a:t>
            </a:r>
            <a:r>
              <a:rPr lang="en-US" sz="2800" dirty="0">
                <a:latin typeface="Times New Roman" panose="02020603050405020304" pitchFamily="18" charset="0"/>
                <a:cs typeface="Times New Roman" panose="02020603050405020304" pitchFamily="18" charset="0"/>
              </a:rPr>
              <a:t>minutes or less per response including the time for reviewing instructions. An agency may not conduct or sponsor, and a person is not required to respond to, a collection of information unless it displays a currently valid OMB control number.  Send comments regarding this burden estimate or any other aspect of this collection of information, including suggestions for reducing this burden, to NIH Project Clearance Branch, 6705 Rockledge Drive, MSC 7974, Bethesda, MD 20892-7974, ATTN:  PRA.  OMB#0925-0642.  Do not return the completed form to this address.  </a:t>
            </a:r>
          </a:p>
          <a:p>
            <a:endParaRPr lang="en-US" dirty="0"/>
          </a:p>
        </p:txBody>
      </p:sp>
    </p:spTree>
    <p:extLst>
      <p:ext uri="{BB962C8B-B14F-4D97-AF65-F5344CB8AC3E}">
        <p14:creationId xmlns:p14="http://schemas.microsoft.com/office/powerpoint/2010/main" val="135300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allisonRTKL">
  <a:themeElements>
    <a:clrScheme name="CallisonRTKL">
      <a:dk1>
        <a:srgbClr val="FFFFFF"/>
      </a:dk1>
      <a:lt1>
        <a:srgbClr val="55575A"/>
      </a:lt1>
      <a:dk2>
        <a:srgbClr val="E4610F"/>
      </a:dk2>
      <a:lt2>
        <a:srgbClr val="C7C2BA"/>
      </a:lt2>
      <a:accent1>
        <a:srgbClr val="6E2585"/>
      </a:accent1>
      <a:accent2>
        <a:srgbClr val="C30045"/>
      </a:accent2>
      <a:accent3>
        <a:srgbClr val="888B8D"/>
      </a:accent3>
      <a:accent4>
        <a:srgbClr val="B1B3B3"/>
      </a:accent4>
      <a:accent5>
        <a:srgbClr val="A59D95"/>
      </a:accent5>
      <a:accent6>
        <a:srgbClr val="82786F"/>
      </a:accent6>
      <a:hlink>
        <a:srgbClr val="E4610F"/>
      </a:hlink>
      <a:folHlink>
        <a:srgbClr val="6E2585"/>
      </a:folHlink>
    </a:clrScheme>
    <a:fontScheme name="CallisonRTKL">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smtClean="0">
            <a:solidFill>
              <a:schemeClr val="bg1"/>
            </a:solidFill>
          </a:defRPr>
        </a:defPPr>
      </a:lstStyle>
    </a:txDef>
  </a:objectDefaults>
  <a:extraClrSchemeLst/>
  <a:extLst>
    <a:ext uri="{05A4C25C-085E-4340-85A3-A5531E510DB2}">
      <thm15:themeFamily xmlns:thm15="http://schemas.microsoft.com/office/thememl/2012/main" name="CallisonRTKL" id="{B7AF5D87-2E3A-401A-93F5-0D410255E2C0}" vid="{42EB18BC-C30B-4DC0-8567-F704E64ED60C}"/>
    </a:ext>
  </a:extLst>
</a:theme>
</file>

<file path=ppt/theme/theme2.xml><?xml version="1.0" encoding="utf-8"?>
<a:theme xmlns:a="http://schemas.openxmlformats.org/drawingml/2006/main" name="1_CallisonRTKL">
  <a:themeElements>
    <a:clrScheme name="CallisonRTKL">
      <a:dk1>
        <a:srgbClr val="FFFFFF"/>
      </a:dk1>
      <a:lt1>
        <a:srgbClr val="55575A"/>
      </a:lt1>
      <a:dk2>
        <a:srgbClr val="E4610F"/>
      </a:dk2>
      <a:lt2>
        <a:srgbClr val="C7C2BA"/>
      </a:lt2>
      <a:accent1>
        <a:srgbClr val="6E2585"/>
      </a:accent1>
      <a:accent2>
        <a:srgbClr val="C30045"/>
      </a:accent2>
      <a:accent3>
        <a:srgbClr val="888B8D"/>
      </a:accent3>
      <a:accent4>
        <a:srgbClr val="B1B3B3"/>
      </a:accent4>
      <a:accent5>
        <a:srgbClr val="A59D95"/>
      </a:accent5>
      <a:accent6>
        <a:srgbClr val="82786F"/>
      </a:accent6>
      <a:hlink>
        <a:srgbClr val="E4610F"/>
      </a:hlink>
      <a:folHlink>
        <a:srgbClr val="6E2585"/>
      </a:folHlink>
    </a:clrScheme>
    <a:fontScheme name="CallisonRTKL">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smtClean="0">
            <a:solidFill>
              <a:schemeClr val="bg1"/>
            </a:solidFill>
          </a:defRPr>
        </a:defPPr>
      </a:lstStyle>
    </a:txDef>
  </a:objectDefaults>
  <a:extraClrSchemeLst/>
  <a:extLst>
    <a:ext uri="{05A4C25C-085E-4340-85A3-A5531E510DB2}">
      <thm15:themeFamily xmlns:thm15="http://schemas.microsoft.com/office/thememl/2012/main" name="CallisonRTKL" id="{34EBDAA6-CCEC-480F-8952-429F4F773285}" vid="{4E1DBFD9-0D5D-4CAD-AF5D-8F37FABFE7F5}"/>
    </a:ext>
  </a:extLst>
</a:theme>
</file>

<file path=ppt/theme/theme3.xml><?xml version="1.0" encoding="utf-8"?>
<a:theme xmlns:a="http://schemas.openxmlformats.org/drawingml/2006/main" name="21_CallisonRTKL">
  <a:themeElements>
    <a:clrScheme name="CallisonRTKL">
      <a:dk1>
        <a:srgbClr val="FFFFFF"/>
      </a:dk1>
      <a:lt1>
        <a:srgbClr val="55575A"/>
      </a:lt1>
      <a:dk2>
        <a:srgbClr val="E4610F"/>
      </a:dk2>
      <a:lt2>
        <a:srgbClr val="C7C2BA"/>
      </a:lt2>
      <a:accent1>
        <a:srgbClr val="6E2585"/>
      </a:accent1>
      <a:accent2>
        <a:srgbClr val="C30045"/>
      </a:accent2>
      <a:accent3>
        <a:srgbClr val="888B8D"/>
      </a:accent3>
      <a:accent4>
        <a:srgbClr val="B1B3B3"/>
      </a:accent4>
      <a:accent5>
        <a:srgbClr val="A59D95"/>
      </a:accent5>
      <a:accent6>
        <a:srgbClr val="82786F"/>
      </a:accent6>
      <a:hlink>
        <a:srgbClr val="E4610F"/>
      </a:hlink>
      <a:folHlink>
        <a:srgbClr val="6E2585"/>
      </a:folHlink>
    </a:clrScheme>
    <a:fontScheme name="CallisonRTKL">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smtClean="0">
            <a:solidFill>
              <a:schemeClr val="bg1"/>
            </a:solidFill>
          </a:defRPr>
        </a:defPPr>
      </a:lstStyle>
    </a:txDef>
  </a:objectDefaults>
  <a:extraClrSchemeLst/>
  <a:extLst>
    <a:ext uri="{05A4C25C-085E-4340-85A3-A5531E510DB2}">
      <thm15:themeFamily xmlns:thm15="http://schemas.microsoft.com/office/thememl/2012/main" name="CallisonRTKL" id="{34EBDAA6-CCEC-480F-8952-429F4F773285}" vid="{4E1DBFD9-0D5D-4CAD-AF5D-8F37FABFE7F5}"/>
    </a:ext>
  </a:extLst>
</a:theme>
</file>

<file path=ppt/theme/theme4.xml><?xml version="1.0" encoding="utf-8"?>
<a:theme xmlns:a="http://schemas.openxmlformats.org/drawingml/2006/main" name="2_CallisonRTKL">
  <a:themeElements>
    <a:clrScheme name="CallisonRTKL">
      <a:dk1>
        <a:srgbClr val="FFFFFF"/>
      </a:dk1>
      <a:lt1>
        <a:srgbClr val="55575A"/>
      </a:lt1>
      <a:dk2>
        <a:srgbClr val="E4610F"/>
      </a:dk2>
      <a:lt2>
        <a:srgbClr val="C7C2BA"/>
      </a:lt2>
      <a:accent1>
        <a:srgbClr val="6E2585"/>
      </a:accent1>
      <a:accent2>
        <a:srgbClr val="C30045"/>
      </a:accent2>
      <a:accent3>
        <a:srgbClr val="888B8D"/>
      </a:accent3>
      <a:accent4>
        <a:srgbClr val="B1B3B3"/>
      </a:accent4>
      <a:accent5>
        <a:srgbClr val="A59D95"/>
      </a:accent5>
      <a:accent6>
        <a:srgbClr val="82786F"/>
      </a:accent6>
      <a:hlink>
        <a:srgbClr val="E4610F"/>
      </a:hlink>
      <a:folHlink>
        <a:srgbClr val="6E2585"/>
      </a:folHlink>
    </a:clrScheme>
    <a:fontScheme name="CallisonRTKL">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err="1" smtClean="0">
            <a:solidFill>
              <a:schemeClr val="bg1"/>
            </a:solidFill>
          </a:defRPr>
        </a:defPPr>
      </a:lstStyle>
    </a:txDef>
  </a:objectDefaults>
  <a:extraClrSchemeLst/>
  <a:extLst>
    <a:ext uri="{05A4C25C-085E-4340-85A3-A5531E510DB2}">
      <thm15:themeFamily xmlns:thm15="http://schemas.microsoft.com/office/thememl/2012/main" name="CallisonRTKL" id="{B7AF5D87-2E3A-401A-93F5-0D410255E2C0}" vid="{42EB18BC-C30B-4DC0-8567-F704E64ED60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21935</TotalTime>
  <Words>1900</Words>
  <Application>Microsoft Office PowerPoint</Application>
  <PresentationFormat>Custom</PresentationFormat>
  <Paragraphs>297</Paragraphs>
  <Slides>9</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vt:i4>
      </vt:variant>
    </vt:vector>
  </HeadingPairs>
  <TitlesOfParts>
    <vt:vector size="18" baseType="lpstr">
      <vt:lpstr>Arial</vt:lpstr>
      <vt:lpstr>Calibri</vt:lpstr>
      <vt:lpstr>Qualtrics Grotesque</vt:lpstr>
      <vt:lpstr>Times New Roman</vt:lpstr>
      <vt:lpstr>Wingdings</vt:lpstr>
      <vt:lpstr>CallisonRTKL</vt:lpstr>
      <vt:lpstr>1_CallisonRTKL</vt:lpstr>
      <vt:lpstr>21_CallisonRTKL</vt:lpstr>
      <vt:lpstr>2_CallisonRTKL</vt:lpstr>
      <vt:lpstr>PowerPoint Presentation</vt:lpstr>
      <vt:lpstr>Welcome to the Rockledge I/II Mockup</vt:lpstr>
      <vt:lpstr>Casegoods (Office Furniture) Survey Card</vt:lpstr>
      <vt:lpstr>Systems Furniture (Workstation) Survey Card</vt:lpstr>
      <vt:lpstr>Task Seating Criteria</vt:lpstr>
      <vt:lpstr>Task Seating – Standard Survey Card </vt:lpstr>
      <vt:lpstr>Task Seating – Executive Survey Card</vt:lpstr>
      <vt:lpstr>Accessories Survey Card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Joelle Jach</dc:creator>
  <cp:lastModifiedBy>Fountain, Marisa (NIH/OD) [E]</cp:lastModifiedBy>
  <cp:revision>2073</cp:revision>
  <cp:lastPrinted>2017-04-18T12:59:22Z</cp:lastPrinted>
  <dcterms:created xsi:type="dcterms:W3CDTF">2015-11-20T15:20:05Z</dcterms:created>
  <dcterms:modified xsi:type="dcterms:W3CDTF">2018-04-04T16:30:36Z</dcterms:modified>
</cp:coreProperties>
</file>