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7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9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2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9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2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8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2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7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4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3FE1E-B731-4E25-B684-371597C8C8A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16483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TWIC </a:t>
            </a:r>
          </a:p>
          <a:p>
            <a:r>
              <a:rPr lang="en-US" sz="4000" dirty="0" smtClean="0"/>
              <a:t>Workstations Enrollment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843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0" y="200129"/>
            <a:ext cx="11887201" cy="64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2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180180"/>
            <a:ext cx="11874137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6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75717"/>
            <a:ext cx="11821885" cy="65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18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91198"/>
            <a:ext cx="11874137" cy="64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4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198298"/>
            <a:ext cx="11808824" cy="64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9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77502"/>
            <a:ext cx="11756571" cy="65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04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98030"/>
            <a:ext cx="11769634" cy="646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9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6" y="174812"/>
            <a:ext cx="11795761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07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188542"/>
            <a:ext cx="11704320" cy="64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74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93568"/>
            <a:ext cx="11834949" cy="64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6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6" y="189386"/>
            <a:ext cx="11861075" cy="64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13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204853"/>
            <a:ext cx="11887201" cy="64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02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84355"/>
            <a:ext cx="11913326" cy="6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90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190919"/>
            <a:ext cx="11769635" cy="64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0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77502"/>
            <a:ext cx="11861075" cy="65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7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93842"/>
            <a:ext cx="11795761" cy="64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54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202493"/>
            <a:ext cx="11795761" cy="64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55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0" y="188824"/>
            <a:ext cx="11874139" cy="64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3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86447"/>
            <a:ext cx="11861075" cy="64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60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202493"/>
            <a:ext cx="11861075" cy="64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80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98030"/>
            <a:ext cx="11808823" cy="646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5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87299"/>
            <a:ext cx="11861075" cy="64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1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0" y="186732"/>
            <a:ext cx="11900264" cy="64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62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198298"/>
            <a:ext cx="11926388" cy="64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1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95935"/>
            <a:ext cx="11874138" cy="64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0" y="204853"/>
            <a:ext cx="11795761" cy="64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6" y="200129"/>
            <a:ext cx="11861075" cy="64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7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191475"/>
            <a:ext cx="11978640" cy="64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2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87016"/>
            <a:ext cx="11913326" cy="64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6732"/>
            <a:ext cx="11861074" cy="64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Widescreen</PresentationFormat>
  <Paragraphs>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Transportation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Transportation Security Administration</dc:creator>
  <cp:lastModifiedBy>Transportation Security Administration</cp:lastModifiedBy>
  <cp:revision>3</cp:revision>
  <dcterms:created xsi:type="dcterms:W3CDTF">2017-02-24T17:33:19Z</dcterms:created>
  <dcterms:modified xsi:type="dcterms:W3CDTF">2017-03-01T17:25:42Z</dcterms:modified>
</cp:coreProperties>
</file>