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40074" autoAdjust="0"/>
    <p:restoredTop sz="94660"/>
  </p:normalViewPr>
  <p:slideViewPr>
    <p:cSldViewPr snapToGrid="0" showGuides="1">
      <p:cViewPr varScale="1">
        <p:scale>
          <a:sx n="61" d="100"/>
          <a:sy n="61" d="100"/>
        </p:scale>
        <p:origin x="78" y="2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985F7-45BD-45AA-BB27-2623F5640D34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7E326-5FF6-4FB2-8473-C9CA13523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00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985F7-45BD-45AA-BB27-2623F5640D34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7E326-5FF6-4FB2-8473-C9CA13523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173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985F7-45BD-45AA-BB27-2623F5640D34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7E326-5FF6-4FB2-8473-C9CA13523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98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985F7-45BD-45AA-BB27-2623F5640D34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7E326-5FF6-4FB2-8473-C9CA13523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811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985F7-45BD-45AA-BB27-2623F5640D34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7E326-5FF6-4FB2-8473-C9CA13523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483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985F7-45BD-45AA-BB27-2623F5640D34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7E326-5FF6-4FB2-8473-C9CA13523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532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985F7-45BD-45AA-BB27-2623F5640D34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7E326-5FF6-4FB2-8473-C9CA13523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797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985F7-45BD-45AA-BB27-2623F5640D34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7E326-5FF6-4FB2-8473-C9CA13523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901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985F7-45BD-45AA-BB27-2623F5640D34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7E326-5FF6-4FB2-8473-C9CA13523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673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985F7-45BD-45AA-BB27-2623F5640D34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7E326-5FF6-4FB2-8473-C9CA13523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337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985F7-45BD-45AA-BB27-2623F5640D34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7E326-5FF6-4FB2-8473-C9CA13523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345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0985F7-45BD-45AA-BB27-2623F5640D34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47E326-5FF6-4FB2-8473-C9CA13523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863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5108" y="2103437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 smtClean="0"/>
              <a:t>TWIC</a:t>
            </a:r>
            <a:br>
              <a:rPr lang="en-US" sz="5400" b="1" dirty="0" smtClean="0"/>
            </a:br>
            <a:r>
              <a:rPr lang="en-US" sz="5400" b="1" dirty="0" smtClean="0"/>
              <a:t> Pre-Enroll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16104359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213" y="0"/>
            <a:ext cx="60455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15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528" y="211016"/>
            <a:ext cx="6990902" cy="6400799"/>
          </a:xfrm>
        </p:spPr>
      </p:pic>
    </p:spTree>
    <p:extLst>
      <p:ext uri="{BB962C8B-B14F-4D97-AF65-F5344CB8AC3E}">
        <p14:creationId xmlns:p14="http://schemas.microsoft.com/office/powerpoint/2010/main" val="227421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646" y="87923"/>
            <a:ext cx="5944707" cy="6682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546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972" y="104503"/>
            <a:ext cx="5329645" cy="6635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62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612" y="123092"/>
            <a:ext cx="8162775" cy="6541477"/>
          </a:xfrm>
        </p:spPr>
      </p:pic>
    </p:spTree>
    <p:extLst>
      <p:ext uri="{BB962C8B-B14F-4D97-AF65-F5344CB8AC3E}">
        <p14:creationId xmlns:p14="http://schemas.microsoft.com/office/powerpoint/2010/main" val="3763426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165" y="140677"/>
            <a:ext cx="8779669" cy="6541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39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949" y="140676"/>
            <a:ext cx="7258102" cy="6594231"/>
          </a:xfrm>
        </p:spPr>
      </p:pic>
    </p:spTree>
    <p:extLst>
      <p:ext uri="{BB962C8B-B14F-4D97-AF65-F5344CB8AC3E}">
        <p14:creationId xmlns:p14="http://schemas.microsoft.com/office/powerpoint/2010/main" val="3639074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920" y="0"/>
            <a:ext cx="82621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551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778" y="193431"/>
            <a:ext cx="7398444" cy="6471138"/>
          </a:xfrm>
        </p:spPr>
      </p:pic>
    </p:spTree>
    <p:extLst>
      <p:ext uri="{BB962C8B-B14F-4D97-AF65-F5344CB8AC3E}">
        <p14:creationId xmlns:p14="http://schemas.microsoft.com/office/powerpoint/2010/main" val="15756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369" y="202223"/>
            <a:ext cx="5873262" cy="6453553"/>
          </a:xfrm>
        </p:spPr>
      </p:pic>
    </p:spTree>
    <p:extLst>
      <p:ext uri="{BB962C8B-B14F-4D97-AF65-F5344CB8AC3E}">
        <p14:creationId xmlns:p14="http://schemas.microsoft.com/office/powerpoint/2010/main" val="3481323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371" y="175846"/>
            <a:ext cx="6491257" cy="6506308"/>
          </a:xfrm>
        </p:spPr>
      </p:pic>
    </p:spTree>
    <p:extLst>
      <p:ext uri="{BB962C8B-B14F-4D97-AF65-F5344CB8AC3E}">
        <p14:creationId xmlns:p14="http://schemas.microsoft.com/office/powerpoint/2010/main" val="206283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</Words>
  <Application>Microsoft Office PowerPoint</Application>
  <PresentationFormat>Widescreen</PresentationFormat>
  <Paragraphs>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TWIC  Pre-Enroll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Transportation Security Administration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TWIC  Pre-Enroll</dc:title>
  <dc:creator>Transportation Security Administration</dc:creator>
  <cp:lastModifiedBy>Christina A. Walsh</cp:lastModifiedBy>
  <cp:revision>3</cp:revision>
  <dcterms:created xsi:type="dcterms:W3CDTF">2017-02-23T21:05:55Z</dcterms:created>
  <dcterms:modified xsi:type="dcterms:W3CDTF">2017-03-31T12:24:32Z</dcterms:modified>
</cp:coreProperties>
</file>