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1A23-C0E1-4A89-B86B-696EC271192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50C9-31D2-4ACC-888B-3E4A1DD8D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9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Investigator dashboard:  home page for investigators who log into their password protected account.  To</a:t>
            </a:r>
            <a:r>
              <a:rPr lang="en-US" baseline="0" dirty="0" smtClean="0"/>
              <a:t> submit IARs the investigator clicks on the “Tasks in Progress” panel labeled “Investigator Annual Report: Submit Findings”.   A listing of permits for which IARs are (or will be) due is listed.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Report submitted page.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Investigator</a:t>
            </a:r>
            <a:r>
              <a:rPr lang="en-US" baseline="0" dirty="0" smtClean="0"/>
              <a:t> Annual Report: Submit Findings panel clicked.  See listing.  Click on icon to right of listing to open up the IAR on-line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Tab:  All fields</a:t>
            </a:r>
            <a:r>
              <a:rPr lang="en-US" baseline="0" dirty="0" smtClean="0"/>
              <a:t> pre-filled with permit data.  All fields are editable by submitter except permit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Tab:  Information is pre-filled from</a:t>
            </a:r>
            <a:r>
              <a:rPr lang="en-US" baseline="0" dirty="0" smtClean="0"/>
              <a:t> permit data </a:t>
            </a:r>
            <a:r>
              <a:rPr lang="en-US" dirty="0" smtClean="0"/>
              <a:t>and not</a:t>
            </a:r>
            <a:r>
              <a:rPr lang="en-US" baseline="0" dirty="0" smtClean="0"/>
              <a:t> editable.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Dates Tab: Field</a:t>
            </a:r>
            <a:r>
              <a:rPr lang="en-US" baseline="0" dirty="0" smtClean="0"/>
              <a:t> work dates not editable, pulled from application/permit record.  Study Start and Ending Dates are pre-filled form application/permit record, but are editable.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tab:  data</a:t>
            </a:r>
            <a:r>
              <a:rPr lang="en-US" baseline="0" dirty="0" smtClean="0"/>
              <a:t> is carried from application/permit, if there is any data to carry.  Submitter may edit, delete or add data to IAR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Tab:  Most</a:t>
            </a:r>
            <a:r>
              <a:rPr lang="en-US" baseline="0" dirty="0" smtClean="0"/>
              <a:t> of the reporting input by submitter occurs on this page.  Findings is the primary reporting field.  It is blank (not pre-filled), and has a 4,000 character limit.</a:t>
            </a:r>
          </a:p>
          <a:p>
            <a:r>
              <a:rPr lang="en-US" baseline="0" dirty="0" smtClean="0"/>
              <a:t>Attached documents is optional.  Provides a means for investigator to submit additional study files to park.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Tab</a:t>
            </a:r>
            <a:r>
              <a:rPr lang="en-US" baseline="0" dirty="0" smtClean="0"/>
              <a:t> (continued): Asks funding information and whether collecting occurred.  If collecting occurred a description of the collections is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 tab:  may submit or save</a:t>
            </a:r>
            <a:r>
              <a:rPr lang="en-US" baseline="0" dirty="0" smtClean="0"/>
              <a:t> as draft.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D50C9-31D2-4ACC-888B-3E4A1DD8D23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99F8-9A87-40D7-83DB-B50BC665C7D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2B50-0204-4860-AF87-F480CF8166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81025"/>
            <a:ext cx="7085012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1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275</Words>
  <Application>Microsoft Office PowerPoint</Application>
  <PresentationFormat>On-screen Show (4:3)</PresentationFormat>
  <Paragraphs>21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BCommins</dc:creator>
  <cp:lastModifiedBy>Goddard, Tim</cp:lastModifiedBy>
  <cp:revision>8</cp:revision>
  <dcterms:created xsi:type="dcterms:W3CDTF">2014-01-07T17:20:09Z</dcterms:created>
  <dcterms:modified xsi:type="dcterms:W3CDTF">2017-03-08T19:01:11Z</dcterms:modified>
</cp:coreProperties>
</file>