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E082-50B2-46D6-B103-1E4A5E9C83A5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7D84-64C0-4415-8E72-1E0B2B2C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3415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I-90 Application Overview: Page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8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600"/>
            <a:ext cx="9144001" cy="14294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" y="609600"/>
            <a:ext cx="9144000" cy="14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Additional information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4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" y="609600"/>
            <a:ext cx="9133668" cy="13723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Where you were </a:t>
            </a:r>
            <a:r>
              <a:rPr lang="en-US" dirty="0" smtClean="0"/>
              <a:t>born: Place of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9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3999" cy="13867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Where you were born: Place of birth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1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" y="609600"/>
            <a:ext cx="9141125" cy="13654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Where you were born: Mother’s and father’s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4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74192" cy="1431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Your immigration </a:t>
            </a:r>
            <a:r>
              <a:rPr lang="en-US" dirty="0" smtClean="0"/>
              <a:t>information: Class of admission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7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609600"/>
            <a:ext cx="9144000" cy="1433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Your immigration </a:t>
            </a:r>
            <a:r>
              <a:rPr lang="en-US" dirty="0" smtClean="0"/>
              <a:t>information: Class of admission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378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Your immigration information: U.S.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2" y="609600"/>
            <a:ext cx="9171317" cy="14334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Your immigration information: Removal, abandonment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1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19558" cy="14447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Your immigration information: Removal, abandonment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609600"/>
            <a:ext cx="9135120" cy="13729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I-90 Application Overview: Page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9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16683" cy="14256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Describe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2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You: Describe yourself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3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0722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Request: Reason for new card: Your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2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1233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Request: Reason for new card: Your status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07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Request: Reason for new card</a:t>
            </a:r>
            <a:r>
              <a:rPr lang="en-US" dirty="0" smtClean="0"/>
              <a:t>: Reason for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1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284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Request: Reason for new card</a:t>
            </a:r>
            <a:r>
              <a:rPr lang="en-US" dirty="0" smtClean="0"/>
              <a:t>: Reason for application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4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1935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Request: Reason for new card</a:t>
            </a:r>
            <a:r>
              <a:rPr lang="en-US" dirty="0" smtClean="0"/>
              <a:t>: Reason for application (conditional)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2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1698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Request: Reason for new card</a:t>
            </a:r>
            <a:r>
              <a:rPr lang="en-US" dirty="0" smtClean="0"/>
              <a:t>: Reason for application (conditional) -</a:t>
            </a:r>
            <a:r>
              <a:rPr lang="en-US" dirty="0" smtClean="0">
                <a:solidFill>
                  <a:srgbClr val="FF0000"/>
                </a:solidFill>
              </a:rPr>
              <a:t> 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5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22588" cy="14258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Request: Reason for new card</a:t>
            </a:r>
            <a:r>
              <a:rPr lang="en-US" dirty="0" smtClean="0"/>
              <a:t>: Request for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1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" y="608309"/>
            <a:ext cx="9132664" cy="14091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Request: Reason for new card</a:t>
            </a:r>
            <a:r>
              <a:rPr lang="en-US" dirty="0" smtClean="0"/>
              <a:t>: Request for accommodations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609600"/>
            <a:ext cx="9135374" cy="10628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Preparer and interpreter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46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230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Evidence: Evidence of employment uploader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89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55468" cy="13698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Evidence: Your permanent resident card, Your photo identification uploaders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79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16291" cy="1407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Evidence: Evidence of permanent resident card, Evidence of entry with immigrant visa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65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" y="609600"/>
            <a:ext cx="9130145" cy="121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Evidence</a:t>
            </a:r>
            <a:r>
              <a:rPr lang="en-US" dirty="0" smtClean="0"/>
              <a:t>: Evidence of correct name or information uploader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40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336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Evidence</a:t>
            </a:r>
            <a:r>
              <a:rPr lang="en-US" dirty="0" smtClean="0"/>
              <a:t>: Evidence of your name change uploader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5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76747" cy="13868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Evidence</a:t>
            </a:r>
            <a:r>
              <a:rPr lang="en-US" dirty="0" smtClean="0"/>
              <a:t>: Evidence of residence in the United States uploader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6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1481" cy="12351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Evidence</a:t>
            </a:r>
            <a:r>
              <a:rPr lang="en-US" dirty="0" smtClean="0"/>
              <a:t>: Evidence of lawful permanent resident status uploader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88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22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Evidence: Alert box (applies  to all uploaders)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28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3048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and Submit: Review your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59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29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Review your </a:t>
            </a:r>
            <a:r>
              <a:rPr lang="en-US" dirty="0" smtClean="0"/>
              <a:t>application – </a:t>
            </a:r>
            <a:r>
              <a:rPr lang="en-US" dirty="0" smtClean="0">
                <a:solidFill>
                  <a:srgbClr val="FF0000"/>
                </a:solidFill>
              </a:rPr>
              <a:t>Alerts</a:t>
            </a:r>
            <a:r>
              <a:rPr lang="en-US" dirty="0" smtClean="0"/>
              <a:t> (applicant cannot proceed)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8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07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Preparer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90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</a:t>
            </a:r>
            <a:r>
              <a:rPr lang="en-US" dirty="0" smtClean="0"/>
              <a:t>Your application summary (screenshot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3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" y="610981"/>
            <a:ext cx="9176747" cy="12437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Your application summary (screenshot </a:t>
            </a:r>
            <a:r>
              <a:rPr lang="en-US" dirty="0" smtClean="0"/>
              <a:t>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3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22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</a:t>
            </a:r>
            <a:r>
              <a:rPr lang="en-US" dirty="0" smtClean="0"/>
              <a:t>Preparer signature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29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609600"/>
            <a:ext cx="9137073" cy="14280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Preparer </a:t>
            </a:r>
            <a:r>
              <a:rPr lang="en-US" dirty="0" smtClean="0"/>
              <a:t>signature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27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9136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Preparer </a:t>
            </a:r>
            <a:r>
              <a:rPr lang="en-US" dirty="0" smtClean="0"/>
              <a:t>signature: 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62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58484" cy="10327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Preparer </a:t>
            </a:r>
            <a:r>
              <a:rPr lang="en-US" dirty="0" smtClean="0"/>
              <a:t>signature: Uploader alert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25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177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</a:t>
            </a:r>
            <a:r>
              <a:rPr lang="en-US" dirty="0" smtClean="0"/>
              <a:t>Interpreter </a:t>
            </a:r>
            <a:r>
              <a:rPr lang="en-US" dirty="0"/>
              <a:t>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10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9391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Interpreter </a:t>
            </a:r>
            <a:r>
              <a:rPr lang="en-US" dirty="0" smtClean="0"/>
              <a:t>signature: 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49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054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Interpreter </a:t>
            </a:r>
            <a:r>
              <a:rPr lang="en-US" dirty="0" smtClean="0"/>
              <a:t>signature: Uploader alert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0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12512" cy="11073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</a:t>
            </a:r>
            <a:r>
              <a:rPr lang="en-US" dirty="0" smtClean="0"/>
              <a:t>Your signature: Statements regarding preparer,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9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" y="609600"/>
            <a:ext cx="9135183" cy="14342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Interpreter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82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67931" cy="14336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and Submit: </a:t>
            </a:r>
            <a:r>
              <a:rPr lang="en-US" dirty="0" smtClean="0"/>
              <a:t>Your signature: Applicant certification and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89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6583" cy="1263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and Submit: Pay and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3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" y="609600"/>
            <a:ext cx="9144000" cy="1265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Your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2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338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Your name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3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Your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14356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Started: Your contact information - </a:t>
            </a:r>
            <a:r>
              <a:rPr lang="en-US" dirty="0" smtClean="0">
                <a:solidFill>
                  <a:srgbClr val="FF0000"/>
                </a:solidFill>
              </a:rPr>
              <a:t>Alert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473</Words>
  <Application>Microsoft Office PowerPoint</Application>
  <PresentationFormat>On-screen Show (4:3)</PresentationFormat>
  <Paragraphs>51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Storbeck, Danielle M (CTR)</dc:creator>
  <cp:lastModifiedBy>Storbeck, Danielle M (CTR)</cp:lastModifiedBy>
  <cp:revision>33</cp:revision>
  <dcterms:created xsi:type="dcterms:W3CDTF">2017-07-26T14:07:32Z</dcterms:created>
  <dcterms:modified xsi:type="dcterms:W3CDTF">2017-07-27T02:54:07Z</dcterms:modified>
</cp:coreProperties>
</file>