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21"/>
  </p:normalViewPr>
  <p:slideViewPr>
    <p:cSldViewPr snapToGrid="0" snapToObjects="1">
      <p:cViewPr varScale="1">
        <p:scale>
          <a:sx n="89" d="100"/>
          <a:sy n="89" d="100"/>
        </p:scale>
        <p:origin x="-2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225F1-E8BE-5E48-B8FA-B875ECBA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E51B621-50CD-714A-97E3-CA1C2FA31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9DAD7A-FC17-B942-A4BF-428DE6AB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D9012D-3876-EE44-8BA2-110AFACC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9DC4B2-BF85-BD48-A1C6-F538FF5C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3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17EC6-7E6A-AF46-8A6B-43E0C80A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7DFB1E-2C99-3D4F-A698-A4F356DF0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4B7FE2-AF91-1A4E-BC68-6D215B4E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F23D2A-27BB-DA4A-A944-285DEDD9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1AC24-9704-3F40-9D23-AF7F739E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6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CEECF-6B99-EF42-B645-6B1397C83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4827F3-AD35-E84F-AFE8-2FCC9A3B6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26E057-C355-4844-8C91-81458926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81A256-5DB3-A246-90AE-5D6979F0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FFF554-9CC4-C845-9755-FECAC962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FD8E93-8802-9E46-8CFB-D7FF1B35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D7242D-6AD4-F147-A661-39126A44C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AD5983-AEA1-7340-AFC0-2E0508DE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D789FB-407B-0943-9BFD-E948D399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D2C33-53D1-3D4C-9A24-C1957E18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B9F973-2C75-8F4E-9354-94EACE9F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6A65F7-C916-644A-8F11-B1E5DF220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AE599-5B18-2D43-ADED-F2BE119B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58E20F-58A6-B94B-A3C0-E097D449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5A07FA-43E4-E44D-BFA6-C27F1033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7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D4191-222B-7740-8EA0-5A0C701E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D31C58-4E47-1C4C-9485-D9D7B1E3E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EC4FF2-9E46-4B4C-BEAA-F00AD8773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3ACC73-416A-314B-85E6-CDCED58F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6C10AA-828D-1B43-AEDB-2CB178E8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BAAE95-AFA8-1745-82C0-86E2E427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95490-D95B-DC43-8FB4-3EC22E4A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28B5AA-10FD-0C42-A743-876988B77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5D7A3E-BF86-4B42-8707-541B20CBF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330E1C-C3BF-6244-9700-6C622D1CF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40B287-A74D-2B46-B28A-90B019902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63B7F3-1A9D-684F-9E75-EE1E7FDB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A3D498-FFDB-8043-B063-D52DE83D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0DBA0B-20CE-BE47-9CF0-2A8806EC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93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D4B8D0-9386-BA42-81A0-A6AC090AD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576A68-A3A1-634F-860C-F790C4B6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65972A-0C06-5248-B876-5C6315E7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69C08A-98DA-F64E-994F-410F1568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3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5BE702-88A8-8D4B-B8DB-7FDDEA9E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941B49-372E-7846-B5B0-1CB52F50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08656C-AF2B-7546-9C7B-3C1A37CE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7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D8A59-1B4E-8C47-A78C-32BDED20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058BBE-FF39-9B4F-924D-D4BBD4A22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32899F-F420-9C42-AFE5-E138C6488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724AB3-D31A-0B4A-9055-F612274C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3FCACA-1D4E-764E-B056-24D7A06B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0ED144-B384-6D48-A3DC-7554F569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5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14888-7843-944E-ACFA-0B55410B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35D621-3388-B84C-913D-949BB440A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DACBC4-DF1A-964D-8468-58E09D33D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F8CF3A-AA9B-0048-A935-DD70F3B62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11EA13-C8B6-4A4A-84C3-EDAFB399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90271F-D534-7C40-9729-DB796BA8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865A4A7-1F0B-094C-BE9F-EE73987D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E5ACF5-1D98-BF48-B7FD-6FE59D7A0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6FA66-C639-1D40-9449-C4179DC11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718C4-C485-BA47-93D9-9158E33E934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6E3D0D-AE50-2D42-AD79-E6F25A575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49A665-7C0C-924D-A56C-E81CA0F6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E7919-0CBC-424C-8C9A-F475086D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660AD-4924-1744-85D0-0B3B4090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20" y="3881120"/>
            <a:ext cx="2057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37CBDD-4122-1641-A969-C4367E35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040" y="914029"/>
            <a:ext cx="1536700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B722A9-957F-3047-BBF1-18FFD1CBF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270" y="3995420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9F839B-A860-4948-B00E-78A95963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495" y="1347470"/>
            <a:ext cx="1549400" cy="154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FA72A2-030D-0D4B-A446-92A5378E2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550" y="1874520"/>
            <a:ext cx="2743200" cy="49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991CC3-A6D2-094F-9DE7-EC94A8E4AAD4}"/>
              </a:ext>
            </a:extLst>
          </p:cNvPr>
          <p:cNvSpPr txBox="1"/>
          <p:nvPr/>
        </p:nvSpPr>
        <p:spPr>
          <a:xfrm>
            <a:off x="2924949" y="351178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NFL 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0D46C7-2258-7148-80BB-FDD77C4F70BB}"/>
              </a:ext>
            </a:extLst>
          </p:cNvPr>
          <p:cNvSpPr txBox="1"/>
          <p:nvPr/>
        </p:nvSpPr>
        <p:spPr>
          <a:xfrm>
            <a:off x="4968929" y="3011170"/>
            <a:ext cx="156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Postage Stamp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9B7503-A1D1-0841-BF2B-4659735B865D}"/>
              </a:ext>
            </a:extLst>
          </p:cNvPr>
          <p:cNvSpPr txBox="1"/>
          <p:nvPr/>
        </p:nvSpPr>
        <p:spPr>
          <a:xfrm>
            <a:off x="7771948" y="2580124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Stylized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CF7637-CD6F-A043-AB3D-48DE91E94C23}"/>
              </a:ext>
            </a:extLst>
          </p:cNvPr>
          <p:cNvSpPr txBox="1"/>
          <p:nvPr/>
        </p:nvSpPr>
        <p:spPr>
          <a:xfrm>
            <a:off x="3742121" y="5988526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Organic Inspired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CDEB6B-9613-1E45-A90E-A5FD7E3235AE}"/>
              </a:ext>
            </a:extLst>
          </p:cNvPr>
          <p:cNvSpPr txBox="1"/>
          <p:nvPr/>
        </p:nvSpPr>
        <p:spPr>
          <a:xfrm>
            <a:off x="6809335" y="5988526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Circle Icon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1881BE6-8698-494B-8ABE-8050E1660E43}"/>
              </a:ext>
            </a:extLst>
          </p:cNvPr>
          <p:cNvSpPr txBox="1"/>
          <p:nvPr/>
        </p:nvSpPr>
        <p:spPr>
          <a:xfrm>
            <a:off x="110747" y="6357858"/>
            <a:ext cx="10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Version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4920" y="282011"/>
            <a:ext cx="217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OMB No. 0910-0497</a:t>
            </a:r>
          </a:p>
          <a:p>
            <a:r>
              <a:rPr lang="en-US" dirty="0" smtClean="0"/>
              <a:t>Expires 10/31/2020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2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660AD-4924-1744-85D0-0B3B4090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20" y="3881120"/>
            <a:ext cx="2057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37CBDD-4122-1641-A969-C4367E35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040" y="826770"/>
            <a:ext cx="1536700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B722A9-957F-3047-BBF1-18FFD1CBF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270" y="3995420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9F839B-A860-4948-B00E-78A95963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495" y="1347470"/>
            <a:ext cx="1549400" cy="154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FA72A2-030D-0D4B-A446-92A5378E2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550" y="1950169"/>
            <a:ext cx="2743200" cy="344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87E01C-8FD4-6845-AA48-61D40ACDFB1F}"/>
              </a:ext>
            </a:extLst>
          </p:cNvPr>
          <p:cNvSpPr txBox="1"/>
          <p:nvPr/>
        </p:nvSpPr>
        <p:spPr>
          <a:xfrm>
            <a:off x="2924949" y="351178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NFL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87CD89-8297-D544-B321-BF758DE95F6D}"/>
              </a:ext>
            </a:extLst>
          </p:cNvPr>
          <p:cNvSpPr txBox="1"/>
          <p:nvPr/>
        </p:nvSpPr>
        <p:spPr>
          <a:xfrm>
            <a:off x="110747" y="6357858"/>
            <a:ext cx="161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Version B - FDA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DA65BA-E5E1-D24F-B2E8-2D381CB651D8}"/>
              </a:ext>
            </a:extLst>
          </p:cNvPr>
          <p:cNvSpPr txBox="1"/>
          <p:nvPr/>
        </p:nvSpPr>
        <p:spPr>
          <a:xfrm>
            <a:off x="4968929" y="3011170"/>
            <a:ext cx="156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Postage Stamp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0B07C0-048C-334F-9BC9-BF6130A4EE50}"/>
              </a:ext>
            </a:extLst>
          </p:cNvPr>
          <p:cNvSpPr txBox="1"/>
          <p:nvPr/>
        </p:nvSpPr>
        <p:spPr>
          <a:xfrm>
            <a:off x="7771948" y="2580124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Stylized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22DC4E-71C8-6240-AB04-E99478B1252E}"/>
              </a:ext>
            </a:extLst>
          </p:cNvPr>
          <p:cNvSpPr txBox="1"/>
          <p:nvPr/>
        </p:nvSpPr>
        <p:spPr>
          <a:xfrm>
            <a:off x="3742121" y="5988526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Organic Inspired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4C16C8-83D3-EE4B-82F1-9F6FE6BA3CD8}"/>
              </a:ext>
            </a:extLst>
          </p:cNvPr>
          <p:cNvSpPr txBox="1"/>
          <p:nvPr/>
        </p:nvSpPr>
        <p:spPr>
          <a:xfrm>
            <a:off x="6809335" y="5988526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Circle Icon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656" y="418744"/>
            <a:ext cx="213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pt-BR" dirty="0" smtClean="0"/>
              <a:t>MB </a:t>
            </a:r>
            <a:r>
              <a:rPr lang="pt-BR" dirty="0"/>
              <a:t>No. 0910-0497</a:t>
            </a:r>
          </a:p>
          <a:p>
            <a:r>
              <a:rPr lang="pt-BR" dirty="0"/>
              <a:t>Expires </a:t>
            </a:r>
            <a:r>
              <a:rPr lang="pt-BR" dirty="0" smtClean="0"/>
              <a:t>10/31/2020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415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660AD-4924-1744-85D0-0B3B4090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20" y="3881120"/>
            <a:ext cx="2057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37CBDD-4122-1641-A969-C4367E35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040" y="826770"/>
            <a:ext cx="1536700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B722A9-957F-3047-BBF1-18FFD1CBF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270" y="3995420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9F839B-A860-4948-B00E-78A95963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495" y="1347470"/>
            <a:ext cx="1549400" cy="154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FA72A2-030D-0D4B-A446-92A5378E2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650" y="1740894"/>
            <a:ext cx="3254458" cy="762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9AEB8-0F56-104D-BAEE-C2AB08CF0F28}"/>
              </a:ext>
            </a:extLst>
          </p:cNvPr>
          <p:cNvSpPr txBox="1"/>
          <p:nvPr/>
        </p:nvSpPr>
        <p:spPr>
          <a:xfrm>
            <a:off x="2924949" y="351178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NFL 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F73EB2-F685-384E-B34B-8CA44E36F1A1}"/>
              </a:ext>
            </a:extLst>
          </p:cNvPr>
          <p:cNvSpPr txBox="1"/>
          <p:nvPr/>
        </p:nvSpPr>
        <p:spPr>
          <a:xfrm>
            <a:off x="4968929" y="3011170"/>
            <a:ext cx="156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Postage Stamp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85A2FE-A7EF-D541-A975-11DBA69E6B05}"/>
              </a:ext>
            </a:extLst>
          </p:cNvPr>
          <p:cNvSpPr txBox="1"/>
          <p:nvPr/>
        </p:nvSpPr>
        <p:spPr>
          <a:xfrm>
            <a:off x="7771948" y="2580124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Stylized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6648CB-E7C4-6A41-83C1-455729ECE4B4}"/>
              </a:ext>
            </a:extLst>
          </p:cNvPr>
          <p:cNvSpPr txBox="1"/>
          <p:nvPr/>
        </p:nvSpPr>
        <p:spPr>
          <a:xfrm>
            <a:off x="3742121" y="5988526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Organic Inspired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488EB6-00AD-DC49-9A56-B3C301041AA7}"/>
              </a:ext>
            </a:extLst>
          </p:cNvPr>
          <p:cNvSpPr txBox="1"/>
          <p:nvPr/>
        </p:nvSpPr>
        <p:spPr>
          <a:xfrm>
            <a:off x="6809335" y="5988526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Circle Icon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7E088B-8F8B-CD47-8B10-578589835915}"/>
              </a:ext>
            </a:extLst>
          </p:cNvPr>
          <p:cNvSpPr txBox="1"/>
          <p:nvPr/>
        </p:nvSpPr>
        <p:spPr>
          <a:xfrm>
            <a:off x="110747" y="6357858"/>
            <a:ext cx="230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Version C – Meets FDA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744" y="487110"/>
            <a:ext cx="215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OMB No. 0910-0497</a:t>
            </a:r>
          </a:p>
          <a:p>
            <a:r>
              <a:rPr lang="pt-BR" dirty="0"/>
              <a:t>Expires 10/31/2020</a:t>
            </a:r>
          </a:p>
        </p:txBody>
      </p:sp>
    </p:spTree>
    <p:extLst>
      <p:ext uri="{BB962C8B-B14F-4D97-AF65-F5344CB8AC3E}">
        <p14:creationId xmlns:p14="http://schemas.microsoft.com/office/powerpoint/2010/main" val="351524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660AD-4924-1744-85D0-0B3B4090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20" y="3881120"/>
            <a:ext cx="2057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37CBDD-4122-1641-A969-C4367E35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034" y="621030"/>
            <a:ext cx="2269490" cy="2269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B722A9-957F-3047-BBF1-18FFD1CBF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270" y="3995420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9F839B-A860-4948-B00E-78A95963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739" y="1314450"/>
            <a:ext cx="2078970" cy="1287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FA72A2-030D-0D4B-A446-92A5378E2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555" y="1740894"/>
            <a:ext cx="3050204" cy="762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9DC816-9BA8-B543-B531-F7E7ADACEDFA}"/>
              </a:ext>
            </a:extLst>
          </p:cNvPr>
          <p:cNvSpPr txBox="1"/>
          <p:nvPr/>
        </p:nvSpPr>
        <p:spPr>
          <a:xfrm>
            <a:off x="3447339" y="301688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NFL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B8F482-00C2-244F-AA40-7075D34BA27F}"/>
              </a:ext>
            </a:extLst>
          </p:cNvPr>
          <p:cNvSpPr txBox="1"/>
          <p:nvPr/>
        </p:nvSpPr>
        <p:spPr>
          <a:xfrm>
            <a:off x="5915958" y="2809875"/>
            <a:ext cx="156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Postage Stamp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2FBBD2-DC5C-7841-A825-5716A35D625E}"/>
              </a:ext>
            </a:extLst>
          </p:cNvPr>
          <p:cNvSpPr txBox="1"/>
          <p:nvPr/>
        </p:nvSpPr>
        <p:spPr>
          <a:xfrm>
            <a:off x="9072915" y="2647553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Stylized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8420CD-FF6C-6F45-8A16-51D433C02F21}"/>
              </a:ext>
            </a:extLst>
          </p:cNvPr>
          <p:cNvSpPr txBox="1"/>
          <p:nvPr/>
        </p:nvSpPr>
        <p:spPr>
          <a:xfrm>
            <a:off x="3742121" y="5988526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Organic Inspired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92BC50-A073-F645-8DA9-EF40141A8D5B}"/>
              </a:ext>
            </a:extLst>
          </p:cNvPr>
          <p:cNvSpPr txBox="1"/>
          <p:nvPr/>
        </p:nvSpPr>
        <p:spPr>
          <a:xfrm>
            <a:off x="6809335" y="5988526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Circle Icon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9EEBF78-D3C1-FC47-9E95-EEEB207DEAD4}"/>
              </a:ext>
            </a:extLst>
          </p:cNvPr>
          <p:cNvSpPr txBox="1"/>
          <p:nvPr/>
        </p:nvSpPr>
        <p:spPr>
          <a:xfrm>
            <a:off x="110747" y="6357858"/>
            <a:ext cx="24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Version D – Food groups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462" y="504202"/>
            <a:ext cx="252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OMB No. 0910-0497</a:t>
            </a:r>
          </a:p>
          <a:p>
            <a:r>
              <a:rPr lang="pt-BR" dirty="0"/>
              <a:t>Expires 10/31/2020</a:t>
            </a:r>
          </a:p>
        </p:txBody>
      </p:sp>
    </p:spTree>
    <p:extLst>
      <p:ext uri="{BB962C8B-B14F-4D97-AF65-F5344CB8AC3E}">
        <p14:creationId xmlns:p14="http://schemas.microsoft.com/office/powerpoint/2010/main" val="387020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96829-42DA-3446-ACA9-57C95983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" y="519430"/>
            <a:ext cx="2755900" cy="275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C66DC0-BEA8-2441-AB4E-7725C7A1D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620" y="519430"/>
            <a:ext cx="27559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8349F5-BDBF-3E49-901E-C50206C19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930" y="519430"/>
            <a:ext cx="2755900" cy="275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10A02A-CDCE-0F4F-8577-015909AEA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" y="3275330"/>
            <a:ext cx="2755900" cy="275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00D68B-8782-A545-9FB6-24C7E1A90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930" y="3275330"/>
            <a:ext cx="2755900" cy="275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FDADFA-663C-BE47-A3F3-4E44EBA3C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020" y="3275330"/>
            <a:ext cx="2755900" cy="275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548CA-46AE-654A-A8AA-BCC3AFF9D99D}"/>
              </a:ext>
            </a:extLst>
          </p:cNvPr>
          <p:cNvSpPr txBox="1"/>
          <p:nvPr/>
        </p:nvSpPr>
        <p:spPr>
          <a:xfrm>
            <a:off x="110747" y="6357858"/>
            <a:ext cx="95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MyPlate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103" y="299103"/>
            <a:ext cx="278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OMB No. 0910-0497</a:t>
            </a:r>
          </a:p>
          <a:p>
            <a:r>
              <a:rPr lang="pt-BR" dirty="0"/>
              <a:t>Expires 10/31/2020</a:t>
            </a:r>
          </a:p>
        </p:txBody>
      </p:sp>
    </p:spTree>
    <p:extLst>
      <p:ext uri="{BB962C8B-B14F-4D97-AF65-F5344CB8AC3E}">
        <p14:creationId xmlns:p14="http://schemas.microsoft.com/office/powerpoint/2010/main" val="195521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141EE3-8071-9D40-ADB5-7FCD5BA75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36" y="0"/>
            <a:ext cx="5224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007" y="350378"/>
            <a:ext cx="235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OMB No. 0910-0497</a:t>
            </a:r>
          </a:p>
          <a:p>
            <a:r>
              <a:rPr lang="pt-BR" dirty="0"/>
              <a:t>Expires 10/31/2020</a:t>
            </a:r>
          </a:p>
        </p:txBody>
      </p:sp>
    </p:spTree>
    <p:extLst>
      <p:ext uri="{BB962C8B-B14F-4D97-AF65-F5344CB8AC3E}">
        <p14:creationId xmlns:p14="http://schemas.microsoft.com/office/powerpoint/2010/main" val="412312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7E7FCE-6914-1D4F-A1D2-B52AB27B9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6" t="13333" r="6644" b="12167"/>
          <a:stretch/>
        </p:blipFill>
        <p:spPr>
          <a:xfrm>
            <a:off x="1977390" y="914400"/>
            <a:ext cx="7498080" cy="5109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5477" y="418744"/>
            <a:ext cx="263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OMB No. 0910-0497</a:t>
            </a:r>
          </a:p>
          <a:p>
            <a:r>
              <a:rPr lang="pt-BR" dirty="0"/>
              <a:t>Expires 10/31/2020</a:t>
            </a:r>
          </a:p>
        </p:txBody>
      </p:sp>
    </p:spTree>
    <p:extLst>
      <p:ext uri="{BB962C8B-B14F-4D97-AF65-F5344CB8AC3E}">
        <p14:creationId xmlns:p14="http://schemas.microsoft.com/office/powerpoint/2010/main" val="148652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D969B3-2701-354C-8FFD-BFDBCE66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7800"/>
            <a:ext cx="10058400" cy="650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02" y="529839"/>
            <a:ext cx="2572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OMB No. 0910-0497</a:t>
            </a:r>
          </a:p>
          <a:p>
            <a:r>
              <a:rPr lang="pt-BR" dirty="0"/>
              <a:t>Expires 10/31/2020</a:t>
            </a:r>
          </a:p>
        </p:txBody>
      </p:sp>
    </p:spTree>
    <p:extLst>
      <p:ext uri="{BB962C8B-B14F-4D97-AF65-F5344CB8AC3E}">
        <p14:creationId xmlns:p14="http://schemas.microsoft.com/office/powerpoint/2010/main" val="3695284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106</Words>
  <Application>Microsoft Office PowerPoint</Application>
  <PresentationFormat>Custom</PresentationFormat>
  <Paragraphs>41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Weingaertner, David</dc:creator>
  <cp:lastModifiedBy>Colburn, Christopher</cp:lastModifiedBy>
  <cp:revision>9</cp:revision>
  <dcterms:created xsi:type="dcterms:W3CDTF">2018-12-10T18:50:45Z</dcterms:created>
  <dcterms:modified xsi:type="dcterms:W3CDTF">2019-03-12T22:41:01Z</dcterms:modified>
</cp:coreProperties>
</file>