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50"/>
  </p:notesMasterIdLst>
  <p:sldIdLst>
    <p:sldId id="256" r:id="rId7"/>
    <p:sldId id="271" r:id="rId8"/>
    <p:sldId id="272" r:id="rId9"/>
    <p:sldId id="314" r:id="rId10"/>
    <p:sldId id="273" r:id="rId11"/>
    <p:sldId id="274" r:id="rId12"/>
    <p:sldId id="275" r:id="rId13"/>
    <p:sldId id="276" r:id="rId14"/>
    <p:sldId id="277" r:id="rId15"/>
    <p:sldId id="278" r:id="rId16"/>
    <p:sldId id="279" r:id="rId17"/>
    <p:sldId id="280" r:id="rId18"/>
    <p:sldId id="281" r:id="rId19"/>
    <p:sldId id="282" r:id="rId20"/>
    <p:sldId id="283" r:id="rId21"/>
    <p:sldId id="284" r:id="rId22"/>
    <p:sldId id="285" r:id="rId23"/>
    <p:sldId id="286" r:id="rId24"/>
    <p:sldId id="287" r:id="rId25"/>
    <p:sldId id="288" r:id="rId26"/>
    <p:sldId id="289" r:id="rId27"/>
    <p:sldId id="290" r:id="rId28"/>
    <p:sldId id="291" r:id="rId29"/>
    <p:sldId id="292" r:id="rId30"/>
    <p:sldId id="293" r:id="rId31"/>
    <p:sldId id="309" r:id="rId32"/>
    <p:sldId id="294" r:id="rId33"/>
    <p:sldId id="310" r:id="rId34"/>
    <p:sldId id="295" r:id="rId35"/>
    <p:sldId id="296" r:id="rId36"/>
    <p:sldId id="297" r:id="rId37"/>
    <p:sldId id="298" r:id="rId38"/>
    <p:sldId id="299" r:id="rId39"/>
    <p:sldId id="311" r:id="rId40"/>
    <p:sldId id="300" r:id="rId41"/>
    <p:sldId id="301" r:id="rId42"/>
    <p:sldId id="302" r:id="rId43"/>
    <p:sldId id="303" r:id="rId44"/>
    <p:sldId id="304" r:id="rId45"/>
    <p:sldId id="312" r:id="rId46"/>
    <p:sldId id="313" r:id="rId47"/>
    <p:sldId id="307" r:id="rId48"/>
    <p:sldId id="308"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407" autoAdjust="0"/>
  </p:normalViewPr>
  <p:slideViewPr>
    <p:cSldViewPr>
      <p:cViewPr>
        <p:scale>
          <a:sx n="117" d="100"/>
          <a:sy n="117" d="100"/>
        </p:scale>
        <p:origin x="-1464" y="4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82" d="100"/>
          <a:sy n="82" d="100"/>
        </p:scale>
        <p:origin x="-322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heme" Target="theme/theme1.xml"/><Relationship Id="rId5" Type="http://schemas.openxmlformats.org/officeDocument/2006/relationships/customXml" Target="../customXml/item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ableStyles" Target="tableStyles.xml"/><Relationship Id="rId6"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30" tIns="45715" rIns="91430" bIns="45715" rtlCol="0"/>
          <a:lstStyle>
            <a:lvl1pPr algn="l">
              <a:defRPr sz="1200"/>
            </a:lvl1pPr>
          </a:lstStyle>
          <a:p>
            <a:endParaRPr lang="en-US"/>
          </a:p>
        </p:txBody>
      </p:sp>
      <p:sp>
        <p:nvSpPr>
          <p:cNvPr id="3" name="Date Placeholder 2"/>
          <p:cNvSpPr>
            <a:spLocks noGrp="1"/>
          </p:cNvSpPr>
          <p:nvPr>
            <p:ph type="dt" idx="1"/>
          </p:nvPr>
        </p:nvSpPr>
        <p:spPr>
          <a:xfrm>
            <a:off x="3884614" y="0"/>
            <a:ext cx="2971800" cy="457200"/>
          </a:xfrm>
          <a:prstGeom prst="rect">
            <a:avLst/>
          </a:prstGeom>
        </p:spPr>
        <p:txBody>
          <a:bodyPr vert="horz" lIns="91430" tIns="45715" rIns="91430" bIns="45715" rtlCol="0"/>
          <a:lstStyle>
            <a:lvl1pPr algn="r">
              <a:defRPr sz="1200"/>
            </a:lvl1pPr>
          </a:lstStyle>
          <a:p>
            <a:fld id="{3F31D467-B931-406F-8140-F8692C5D0B32}" type="datetimeFigureOut">
              <a:rPr lang="en-US" smtClean="0"/>
              <a:t>5/5/2017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30" tIns="45715" rIns="91430" bIns="45715" rtlCol="0" anchor="ctr"/>
          <a:lstStyle/>
          <a:p>
            <a:endParaRPr lang="en-US"/>
          </a:p>
        </p:txBody>
      </p:sp>
      <p:sp>
        <p:nvSpPr>
          <p:cNvPr id="5" name="Notes Placeholder 4"/>
          <p:cNvSpPr>
            <a:spLocks noGrp="1"/>
          </p:cNvSpPr>
          <p:nvPr>
            <p:ph type="body" sz="quarter" idx="3"/>
          </p:nvPr>
        </p:nvSpPr>
        <p:spPr>
          <a:xfrm>
            <a:off x="685800" y="4343401"/>
            <a:ext cx="5486400" cy="4114800"/>
          </a:xfrm>
          <a:prstGeom prst="rect">
            <a:avLst/>
          </a:prstGeom>
        </p:spPr>
        <p:txBody>
          <a:bodyPr vert="horz" lIns="91430" tIns="45715" rIns="91430" bIns="4571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30" tIns="45715" rIns="91430" bIns="45715" rtlCol="0" anchor="b"/>
          <a:lstStyle>
            <a:lvl1pPr algn="l">
              <a:defRPr sz="1200"/>
            </a:lvl1pPr>
          </a:lstStyle>
          <a:p>
            <a:endParaRPr lang="en-US"/>
          </a:p>
        </p:txBody>
      </p:sp>
      <p:sp>
        <p:nvSpPr>
          <p:cNvPr id="7" name="Slide Number Placeholder 6"/>
          <p:cNvSpPr>
            <a:spLocks noGrp="1"/>
          </p:cNvSpPr>
          <p:nvPr>
            <p:ph type="sldNum" sz="quarter" idx="5"/>
          </p:nvPr>
        </p:nvSpPr>
        <p:spPr>
          <a:xfrm>
            <a:off x="3884614" y="8685213"/>
            <a:ext cx="2971800" cy="457200"/>
          </a:xfrm>
          <a:prstGeom prst="rect">
            <a:avLst/>
          </a:prstGeom>
        </p:spPr>
        <p:txBody>
          <a:bodyPr vert="horz" lIns="91430" tIns="45715" rIns="91430" bIns="45715" rtlCol="0" anchor="b"/>
          <a:lstStyle>
            <a:lvl1pPr algn="r">
              <a:defRPr sz="1200"/>
            </a:lvl1pPr>
          </a:lstStyle>
          <a:p>
            <a:fld id="{E29D71C4-64FF-45D2-A009-ECC87DF04CA9}" type="slidenum">
              <a:rPr lang="en-US" smtClean="0"/>
              <a:t>‹#›</a:t>
            </a:fld>
            <a:endParaRPr lang="en-US"/>
          </a:p>
        </p:txBody>
      </p:sp>
    </p:spTree>
    <p:extLst>
      <p:ext uri="{BB962C8B-B14F-4D97-AF65-F5344CB8AC3E}">
        <p14:creationId xmlns:p14="http://schemas.microsoft.com/office/powerpoint/2010/main" val="1311493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9D71C4-64FF-45D2-A009-ECC87DF04CA9}" type="slidenum">
              <a:rPr lang="en-US" smtClean="0"/>
              <a:t>1</a:t>
            </a:fld>
            <a:endParaRPr lang="en-US"/>
          </a:p>
        </p:txBody>
      </p:sp>
    </p:spTree>
    <p:extLst>
      <p:ext uri="{BB962C8B-B14F-4D97-AF65-F5344CB8AC3E}">
        <p14:creationId xmlns:p14="http://schemas.microsoft.com/office/powerpoint/2010/main" val="795253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9D71C4-64FF-45D2-A009-ECC87DF04CA9}" type="slidenum">
              <a:rPr lang="en-US" smtClean="0"/>
              <a:t>2</a:t>
            </a:fld>
            <a:endParaRPr lang="en-US"/>
          </a:p>
        </p:txBody>
      </p:sp>
    </p:spTree>
    <p:extLst>
      <p:ext uri="{BB962C8B-B14F-4D97-AF65-F5344CB8AC3E}">
        <p14:creationId xmlns:p14="http://schemas.microsoft.com/office/powerpoint/2010/main" val="4086572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Welcome to the Marine Corps Law Enforcement Officers Safety Act (LEOSA) Application process.  By establishing this account you’ll be able to communicate with the Marine Corps’ LEOSA project management team as we guide you through the remainder of the 926C Identification card application process.</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Before we begin, the account that you have established is specifically designed to support qualified retired or separated Marine Corps Military Police (MP) and civilian police officers.  If you are currently an active duty MP or civilian police officer assigned to a Provost Marshal Office, Marine Corps Police Department or Law Enforcement Battalion please refer to your chain of command for credentialing support.  If you are an active duty MP or civilian police officer currently not assigned to an MP unit/command please let us know so we can direct you to the appropriate application area.</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Application Requirements.  Prior to issuing a LEOSA 926C identification card we must validate that the applicant meets the Title 18 U.S.C, Section 926C definition of qualified retired/separated law enforcement officer.   To accomplish this you’ll be required to complete several forms, as well as provide personal documents to validate your identity, criminal history, and law enforcement experience.  All required application forms are included in Attachment 1 “926C Application” and Attachment 2 “926C Certificate of Eligibility.”  Attachment 3 “926C Application Instructions” provides clarifying guidance on the remaining application requirements. </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Submission.  To ensure prompt, efficient service we encourage applicants to complete application packages electronically and submit them via the secure Marine Corps LEOSA email account that you’ve just established.  Hard copy application packages are accepted; however, they may result in processing delays.  Only </a:t>
            </a:r>
            <a:r>
              <a:rPr lang="en-US" sz="1200" b="1" i="0" u="sng" kern="1200" dirty="0">
                <a:solidFill>
                  <a:schemeClr val="tx1"/>
                </a:solidFill>
                <a:effectLst/>
                <a:latin typeface="+mn-lt"/>
                <a:ea typeface="+mn-ea"/>
                <a:cs typeface="+mn-cs"/>
              </a:rPr>
              <a:t>complete</a:t>
            </a:r>
            <a:r>
              <a:rPr lang="en-US" sz="1200" b="1" i="0" kern="1200" dirty="0">
                <a:solidFill>
                  <a:schemeClr val="tx1"/>
                </a:solidFill>
                <a:effectLst/>
                <a:latin typeface="+mn-lt"/>
                <a:ea typeface="+mn-ea"/>
                <a:cs typeface="+mn-cs"/>
              </a:rPr>
              <a:t> application packages will be processed; so please be sure to thoroughly review your package and all related instructions prior to submission.</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Information Security.  All transfers of information shall occur through secure encrypted email to ensure personal information is properly safeguarded.</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Assistance.  For the fastest response please direct all questions/concerns to the LEOSA Project Management Team using your LEOSA email account.</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 </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Thank you,</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 </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LEOSA Project Manager</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BD30B71-6B35-4FC3-BDBD-60667133024D}" type="slidenum">
              <a:rPr lang="en-US" smtClean="0"/>
              <a:t>24</a:t>
            </a:fld>
            <a:endParaRPr lang="en-US"/>
          </a:p>
        </p:txBody>
      </p:sp>
    </p:spTree>
    <p:extLst>
      <p:ext uri="{BB962C8B-B14F-4D97-AF65-F5344CB8AC3E}">
        <p14:creationId xmlns:p14="http://schemas.microsoft.com/office/powerpoint/2010/main" val="3992939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Welcome to the Marine Corps Law Enforcement Officers Safety Act (LEOSA) Application process.  By establishing this account you’ll be able to communicate with the Marine Corps’ LEOSA project management team as we guide you through the remainder of the 926C Identification card application process.</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Before we begin, the account that you have established is specifically designed to support qualified retired or separated Marine Corps Military Police (MP) and civilian police officers.  If you are currently an active duty MP or civilian police officer assigned to a Provost Marshal Office, Marine Corps Police Department or Law Enforcement Battalion please refer to your chain of command for credentialing support.  If you are an active duty MP or civilian police officer currently not assigned to an MP unit/command please let us know so we can direct you to the appropriate application area.</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Application Requirements.  Prior to issuing a LEOSA 926C identification card we must validate that the applicant meets the Title 18 U.S.C, Section 926C definition of qualified retired/separated law enforcement officer.   To accomplish this you’ll be required to complete several forms, as well as provide personal documents to validate your identity, criminal history, and law enforcement experience.  All required application forms are included in Attachment 1 “926C Application” and Attachment 2 “926C Certificate of Eligibility.”  Attachment 3 “926C Application Instructions” provides clarifying guidance on the remaining application requirements. </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Submission.  To ensure prompt, efficient service we encourage applicants to complete application packages electronically and submit them via the secure Marine Corps LEOSA email account that you’ve just established.  Hard copy application packages are accepted; however, they may result in processing delays.  Only </a:t>
            </a:r>
            <a:r>
              <a:rPr lang="en-US" sz="1200" b="1" i="0" u="sng" kern="1200" dirty="0">
                <a:solidFill>
                  <a:schemeClr val="tx1"/>
                </a:solidFill>
                <a:effectLst/>
                <a:latin typeface="+mn-lt"/>
                <a:ea typeface="+mn-ea"/>
                <a:cs typeface="+mn-cs"/>
              </a:rPr>
              <a:t>complete</a:t>
            </a:r>
            <a:r>
              <a:rPr lang="en-US" sz="1200" b="1" i="0" kern="1200" dirty="0">
                <a:solidFill>
                  <a:schemeClr val="tx1"/>
                </a:solidFill>
                <a:effectLst/>
                <a:latin typeface="+mn-lt"/>
                <a:ea typeface="+mn-ea"/>
                <a:cs typeface="+mn-cs"/>
              </a:rPr>
              <a:t> application packages will be processed; so please be sure to thoroughly review your package and all related instructions prior to submission.</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Information Security.  All transfers of information shall occur through secure encrypted email to ensure personal information is properly safeguarded.</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Assistance.  For the fastest response please direct all questions/concerns to the LEOSA Project Management Team using your LEOSA email account.</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 </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Thank you,</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 </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LEOSA Project Manager</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BD30B71-6B35-4FC3-BDBD-60667133024D}" type="slidenum">
              <a:rPr lang="en-US" smtClean="0"/>
              <a:t>26</a:t>
            </a:fld>
            <a:endParaRPr lang="en-US"/>
          </a:p>
        </p:txBody>
      </p:sp>
    </p:spTree>
    <p:extLst>
      <p:ext uri="{BB962C8B-B14F-4D97-AF65-F5344CB8AC3E}">
        <p14:creationId xmlns:p14="http://schemas.microsoft.com/office/powerpoint/2010/main" val="2790695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Welcome to the Marine Corps Law Enforcement Officers Safety Act (LEOSA) Application process.  By establishing this account you’ll be able to communicate with the Marine Corps’ LEOSA project management team as we guide you through the remainder of the 926C Identification card application process.</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Before we begin, the account that you have established is specifically designed to support qualified retired or separated Marine Corps Military Police (MP) and civilian police officers.  If you are currently an active duty MP or civilian police officer assigned to a Provost Marshal Office, Marine Corps Police Department or Law Enforcement Battalion please refer to your chain of command for credentialing support.  If you are an active duty MP or civilian police officer currently not assigned to an MP unit/command please let us know so we can direct you to the appropriate application area.</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Application Requirements.  Prior to issuing a LEOSA 926C identification card we must validate that the applicant meets the Title 18 U.S.C, Section 926C definition of qualified retired/separated law enforcement officer.   To accomplish this you’ll be required to complete several forms, as well as provide personal documents to validate your identity, criminal history, and law enforcement experience.  All required application forms are included in Attachment 1 “926C Application” and Attachment 2 “926C Certificate of Eligibility.”  Attachment 3 “926C Application Instructions” provides clarifying guidance on the remaining application requirements. </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Submission.  To ensure prompt, efficient service we encourage applicants to complete application packages electronically and submit them via the secure Marine Corps LEOSA email account that you’ve just established.  Hard copy application packages are accepted; however, they may result in processing delays.  Only </a:t>
            </a:r>
            <a:r>
              <a:rPr lang="en-US" sz="1200" b="1" i="0" u="sng" kern="1200" dirty="0">
                <a:solidFill>
                  <a:schemeClr val="tx1"/>
                </a:solidFill>
                <a:effectLst/>
                <a:latin typeface="+mn-lt"/>
                <a:ea typeface="+mn-ea"/>
                <a:cs typeface="+mn-cs"/>
              </a:rPr>
              <a:t>complete</a:t>
            </a:r>
            <a:r>
              <a:rPr lang="en-US" sz="1200" b="1" i="0" kern="1200" dirty="0">
                <a:solidFill>
                  <a:schemeClr val="tx1"/>
                </a:solidFill>
                <a:effectLst/>
                <a:latin typeface="+mn-lt"/>
                <a:ea typeface="+mn-ea"/>
                <a:cs typeface="+mn-cs"/>
              </a:rPr>
              <a:t> application packages will be processed; so please be sure to thoroughly review your package and all related instructions prior to submission.</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Information Security.  All transfers of information shall occur through secure encrypted email to ensure personal information is properly safeguarded.</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Assistance.  For the fastest response please direct all questions/concerns to the LEOSA Project Management Team using your LEOSA email account.</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 </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Thank you,</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 </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LEOSA Project Manager</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BD30B71-6B35-4FC3-BDBD-60667133024D}" type="slidenum">
              <a:rPr lang="en-US" smtClean="0"/>
              <a:t>28</a:t>
            </a:fld>
            <a:endParaRPr lang="en-US"/>
          </a:p>
        </p:txBody>
      </p:sp>
    </p:spTree>
    <p:extLst>
      <p:ext uri="{BB962C8B-B14F-4D97-AF65-F5344CB8AC3E}">
        <p14:creationId xmlns:p14="http://schemas.microsoft.com/office/powerpoint/2010/main" val="785257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D71C4-64FF-45D2-A009-ECC87DF04CA9}" type="slidenum">
              <a:rPr lang="en-US" smtClean="0"/>
              <a:t>29</a:t>
            </a:fld>
            <a:endParaRPr lang="en-US"/>
          </a:p>
        </p:txBody>
      </p:sp>
    </p:spTree>
    <p:extLst>
      <p:ext uri="{BB962C8B-B14F-4D97-AF65-F5344CB8AC3E}">
        <p14:creationId xmlns:p14="http://schemas.microsoft.com/office/powerpoint/2010/main" val="34643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D71C4-64FF-45D2-A009-ECC87DF04CA9}" type="slidenum">
              <a:rPr lang="en-US" smtClean="0"/>
              <a:t>43</a:t>
            </a:fld>
            <a:endParaRPr lang="en-US"/>
          </a:p>
        </p:txBody>
      </p:sp>
    </p:spTree>
    <p:extLst>
      <p:ext uri="{BB962C8B-B14F-4D97-AF65-F5344CB8AC3E}">
        <p14:creationId xmlns:p14="http://schemas.microsoft.com/office/powerpoint/2010/main" val="32158741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057400"/>
            <a:ext cx="7772400" cy="1470025"/>
          </a:xfrm>
          <a:prstGeom prst="rect">
            <a:avLst/>
          </a:prstGeom>
        </p:spPr>
        <p:txBody>
          <a:bodyPr/>
          <a:lstStyle>
            <a:lvl1pPr>
              <a:defRPr sz="4000" baseline="0"/>
            </a:lvl1pPr>
          </a:lstStyle>
          <a:p>
            <a:r>
              <a:rPr lang="en-US" dirty="0" smtClean="0"/>
              <a:t>Title of Brief</a:t>
            </a:r>
            <a:br>
              <a:rPr lang="en-US" dirty="0" smtClean="0"/>
            </a:br>
            <a:r>
              <a:rPr lang="en-US" dirty="0" smtClean="0"/>
              <a:t>Information/Decision Brief</a:t>
            </a:r>
            <a:endParaRPr lang="en-US" dirty="0"/>
          </a:p>
        </p:txBody>
      </p:sp>
      <p:sp>
        <p:nvSpPr>
          <p:cNvPr id="3" name="Subtitle 2"/>
          <p:cNvSpPr>
            <a:spLocks noGrp="1"/>
          </p:cNvSpPr>
          <p:nvPr>
            <p:ph type="subTitle" idx="1" hasCustomPrompt="1"/>
          </p:nvPr>
        </p:nvSpPr>
        <p:spPr>
          <a:xfrm>
            <a:off x="1371600" y="3756025"/>
            <a:ext cx="6400800" cy="1752600"/>
          </a:xfrm>
        </p:spPr>
        <p:txBody>
          <a:bodyPr>
            <a:normAutofit/>
          </a:bodyPr>
          <a:lstStyle>
            <a:lvl1pPr marL="0" indent="0" algn="ctr">
              <a:buNone/>
              <a:defRPr sz="2000" b="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of AO Briefing</a:t>
            </a:r>
          </a:p>
          <a:p>
            <a:r>
              <a:rPr lang="en-US" dirty="0" smtClean="0"/>
              <a:t>Branch/Office </a:t>
            </a:r>
          </a:p>
          <a:p>
            <a:r>
              <a:rPr lang="en-US" dirty="0" smtClean="0"/>
              <a:t>Plans, Policies &amp; Operations </a:t>
            </a:r>
          </a:p>
          <a:p>
            <a:r>
              <a:rPr lang="en-US" dirty="0" smtClean="0"/>
              <a:t>DD MMM YYYY</a:t>
            </a:r>
          </a:p>
        </p:txBody>
      </p:sp>
      <p:sp>
        <p:nvSpPr>
          <p:cNvPr id="4" name="Date Placeholder 3"/>
          <p:cNvSpPr>
            <a:spLocks noGrp="1"/>
          </p:cNvSpPr>
          <p:nvPr>
            <p:ph type="dt" sz="half" idx="10"/>
          </p:nvPr>
        </p:nvSpPr>
        <p:spPr>
          <a:xfrm>
            <a:off x="381000" y="6248400"/>
            <a:ext cx="2362200" cy="365125"/>
          </a:xfrm>
          <a:prstGeom prst="rect">
            <a:avLst/>
          </a:prstGeom>
        </p:spPr>
        <p:txBody>
          <a:bodyPr/>
          <a:lstStyle>
            <a:lvl1pPr>
              <a:defRPr sz="1000"/>
            </a:lvl1pPr>
          </a:lstStyle>
          <a:p>
            <a:fld id="{4466073E-C4F9-470F-BCEC-FF88F095CD23}" type="datetime1">
              <a:rPr lang="en-US" smtClean="0"/>
              <a:t>5/5/2017</a:t>
            </a:fld>
            <a:endParaRPr lang="en-US" dirty="0" smtClean="0"/>
          </a:p>
          <a:p>
            <a:r>
              <a:rPr lang="en-US" dirty="0" smtClean="0"/>
              <a:t>Version 1.0</a:t>
            </a:r>
          </a:p>
          <a:p>
            <a:r>
              <a:rPr lang="en-US" dirty="0" smtClean="0"/>
              <a:t>POC: LtCol Action Officer, 703-694-4221</a:t>
            </a:r>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sz="1800" b="1">
                <a:solidFill>
                  <a:srgbClr val="00B050"/>
                </a:solidFill>
              </a:defRPr>
            </a:lvl1pPr>
          </a:lstStyle>
          <a:p>
            <a:r>
              <a:rPr lang="en-US" smtClean="0"/>
              <a:t>UNCLASSIFIED</a:t>
            </a: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sz="1050"/>
            </a:lvl1pPr>
          </a:lstStyle>
          <a:p>
            <a:pPr algn="r"/>
            <a:endParaRPr lang="en-US" sz="1000" dirty="0" smtClean="0"/>
          </a:p>
          <a:p>
            <a:pPr algn="r"/>
            <a:fld id="{E9C289BC-E7EE-423C-B466-17F570A21970}" type="slidenum">
              <a:rPr lang="en-US" sz="1000" smtClean="0"/>
              <a:pPr algn="r"/>
              <a:t>‹#›</a:t>
            </a:fld>
            <a:endParaRPr lang="en-US" sz="1000" dirty="0"/>
          </a:p>
        </p:txBody>
      </p:sp>
      <p:sp>
        <p:nvSpPr>
          <p:cNvPr id="17" name="Rectangle 16"/>
          <p:cNvSpPr/>
          <p:nvPr userDrawn="1"/>
        </p:nvSpPr>
        <p:spPr>
          <a:xfrm>
            <a:off x="0" y="-1"/>
            <a:ext cx="9144000" cy="1209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5" name="Rectangle 14"/>
          <p:cNvSpPr/>
          <p:nvPr userDrawn="1"/>
        </p:nvSpPr>
        <p:spPr>
          <a:xfrm>
            <a:off x="1028700" y="1249682"/>
            <a:ext cx="7086600" cy="121918"/>
          </a:xfrm>
          <a:prstGeom prst="rect">
            <a:avLst/>
          </a:prstGeom>
          <a:gradFill flip="none" rotWithShape="1">
            <a:gsLst>
              <a:gs pos="0">
                <a:schemeClr val="tx1"/>
              </a:gs>
              <a:gs pos="100000">
                <a:srgbClr val="C00000"/>
              </a:gs>
              <a:gs pos="100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4274" y="87443"/>
            <a:ext cx="1067326" cy="1091671"/>
          </a:xfrm>
          <a:prstGeom prst="rect">
            <a:avLst/>
          </a:prstGeom>
        </p:spPr>
      </p:pic>
      <p:pic>
        <p:nvPicPr>
          <p:cNvPr id="16" name="Picture 15"/>
          <p:cNvPicPr>
            <a:picLocks noChangeAspect="1"/>
          </p:cNvPicPr>
          <p:nvPr userDrawn="1"/>
        </p:nvPicPr>
        <p:blipFill>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8001000" y="107090"/>
            <a:ext cx="829738" cy="1112110"/>
          </a:xfrm>
          <a:prstGeom prst="rect">
            <a:avLst/>
          </a:prstGeom>
        </p:spPr>
      </p:pic>
    </p:spTree>
    <p:extLst>
      <p:ext uri="{BB962C8B-B14F-4D97-AF65-F5344CB8AC3E}">
        <p14:creationId xmlns:p14="http://schemas.microsoft.com/office/powerpoint/2010/main" val="304261963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4"/>
          <p:cNvSpPr>
            <a:spLocks noGrp="1"/>
          </p:cNvSpPr>
          <p:nvPr>
            <p:ph type="ftr" sz="quarter" idx="3"/>
          </p:nvPr>
        </p:nvSpPr>
        <p:spPr>
          <a:xfrm>
            <a:off x="3124200" y="6356350"/>
            <a:ext cx="2895600" cy="365125"/>
          </a:xfrm>
          <a:prstGeom prst="rect">
            <a:avLst/>
          </a:prstGeom>
        </p:spPr>
        <p:txBody>
          <a:bodyPr/>
          <a:lstStyle>
            <a:lvl1pPr algn="ctr">
              <a:defRPr sz="1800" b="1">
                <a:solidFill>
                  <a:srgbClr val="00B050"/>
                </a:solidFill>
              </a:defRPr>
            </a:lvl1pPr>
          </a:lstStyle>
          <a:p>
            <a:r>
              <a:rPr lang="en-US" dirty="0" smtClean="0"/>
              <a:t>UNCLASSIFIED</a:t>
            </a:r>
            <a:endParaRPr lang="en-US" dirty="0"/>
          </a:p>
        </p:txBody>
      </p:sp>
      <p:sp>
        <p:nvSpPr>
          <p:cNvPr id="9" name="Slide Number Placeholder 5"/>
          <p:cNvSpPr>
            <a:spLocks noGrp="1"/>
          </p:cNvSpPr>
          <p:nvPr>
            <p:ph type="sldNum" sz="quarter" idx="4"/>
          </p:nvPr>
        </p:nvSpPr>
        <p:spPr>
          <a:xfrm>
            <a:off x="6553200" y="6356350"/>
            <a:ext cx="2133600" cy="365125"/>
          </a:xfrm>
          <a:prstGeom prst="rect">
            <a:avLst/>
          </a:prstGeom>
        </p:spPr>
        <p:txBody>
          <a:bodyPr/>
          <a:lstStyle>
            <a:lvl1pPr>
              <a:defRPr sz="1050"/>
            </a:lvl1pPr>
          </a:lstStyle>
          <a:p>
            <a:pPr algn="r"/>
            <a:endParaRPr lang="en-US" sz="1000" dirty="0" smtClean="0"/>
          </a:p>
          <a:p>
            <a:pPr algn="r"/>
            <a:fld id="{E9C289BC-E7EE-423C-B466-17F570A21970}" type="slidenum">
              <a:rPr lang="en-US" sz="1000" smtClean="0"/>
              <a:pPr algn="r"/>
              <a:t>‹#›</a:t>
            </a:fld>
            <a:endParaRPr lang="en-US" sz="1000" dirty="0"/>
          </a:p>
        </p:txBody>
      </p:sp>
      <p:sp>
        <p:nvSpPr>
          <p:cNvPr id="6" name="Date Placeholder 3"/>
          <p:cNvSpPr>
            <a:spLocks noGrp="1"/>
          </p:cNvSpPr>
          <p:nvPr>
            <p:ph type="dt" sz="half" idx="10"/>
          </p:nvPr>
        </p:nvSpPr>
        <p:spPr>
          <a:xfrm>
            <a:off x="381000" y="6248400"/>
            <a:ext cx="2362200" cy="365125"/>
          </a:xfrm>
          <a:prstGeom prst="rect">
            <a:avLst/>
          </a:prstGeom>
        </p:spPr>
        <p:txBody>
          <a:bodyPr/>
          <a:lstStyle>
            <a:lvl1pPr>
              <a:defRPr sz="1050"/>
            </a:lvl1pPr>
          </a:lstStyle>
          <a:p>
            <a:fld id="{1DD2FF17-EC72-4369-8673-5811F3DD879C}" type="datetime1">
              <a:rPr lang="en-US" sz="1000" smtClean="0"/>
              <a:t>5/5/2017</a:t>
            </a:fld>
            <a:endParaRPr lang="en-US" sz="1000" dirty="0" smtClean="0"/>
          </a:p>
          <a:p>
            <a:r>
              <a:rPr lang="en-US" sz="1000" dirty="0" smtClean="0"/>
              <a:t>Version 1.0</a:t>
            </a:r>
          </a:p>
          <a:p>
            <a:r>
              <a:rPr lang="en-US" sz="1000" dirty="0" smtClean="0"/>
              <a:t>POC: LtCol Action Officer, 703-694-4221</a:t>
            </a:r>
            <a:endParaRPr lang="en-US" sz="1000" dirty="0"/>
          </a:p>
        </p:txBody>
      </p:sp>
      <p:sp>
        <p:nvSpPr>
          <p:cNvPr id="4" name="Text Placeholder 3"/>
          <p:cNvSpPr>
            <a:spLocks noGrp="1"/>
          </p:cNvSpPr>
          <p:nvPr>
            <p:ph type="body" sz="quarter" idx="11" hasCustomPrompt="1"/>
          </p:nvPr>
        </p:nvSpPr>
        <p:spPr>
          <a:xfrm>
            <a:off x="457200" y="228600"/>
            <a:ext cx="8229600" cy="762000"/>
          </a:xfrm>
        </p:spPr>
        <p:txBody>
          <a:bodyPr>
            <a:normAutofit/>
          </a:bodyPr>
          <a:lstStyle>
            <a:lvl1pPr marL="0" indent="0" algn="ctr">
              <a:buNone/>
              <a:defRPr sz="3600">
                <a:latin typeface="Calibri" panose="020F0502020204030204" pitchFamily="34" charset="0"/>
              </a:defRPr>
            </a:lvl1pPr>
          </a:lstStyle>
          <a:p>
            <a:pPr lvl="0"/>
            <a:r>
              <a:rPr lang="en-US" dirty="0" smtClean="0"/>
              <a:t>Title</a:t>
            </a:r>
            <a:endParaRPr lang="en-US" dirty="0"/>
          </a:p>
        </p:txBody>
      </p:sp>
    </p:spTree>
    <p:extLst>
      <p:ext uri="{BB962C8B-B14F-4D97-AF65-F5344CB8AC3E}">
        <p14:creationId xmlns:p14="http://schemas.microsoft.com/office/powerpoint/2010/main" val="21612453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4"/>
          <p:cNvSpPr>
            <a:spLocks noGrp="1"/>
          </p:cNvSpPr>
          <p:nvPr>
            <p:ph type="ftr" sz="quarter" idx="3"/>
          </p:nvPr>
        </p:nvSpPr>
        <p:spPr>
          <a:xfrm>
            <a:off x="3124200" y="6356350"/>
            <a:ext cx="2895600" cy="365125"/>
          </a:xfrm>
          <a:prstGeom prst="rect">
            <a:avLst/>
          </a:prstGeom>
        </p:spPr>
        <p:txBody>
          <a:bodyPr/>
          <a:lstStyle>
            <a:lvl1pPr algn="ctr">
              <a:defRPr sz="1800" b="1">
                <a:solidFill>
                  <a:srgbClr val="00B050"/>
                </a:solidFill>
              </a:defRPr>
            </a:lvl1pPr>
          </a:lstStyle>
          <a:p>
            <a:r>
              <a:rPr lang="en-US" dirty="0" smtClean="0"/>
              <a:t>UNCLASSIFIED</a:t>
            </a:r>
            <a:endParaRPr lang="en-US" dirty="0"/>
          </a:p>
        </p:txBody>
      </p:sp>
      <p:sp>
        <p:nvSpPr>
          <p:cNvPr id="9" name="Slide Number Placeholder 5"/>
          <p:cNvSpPr>
            <a:spLocks noGrp="1"/>
          </p:cNvSpPr>
          <p:nvPr>
            <p:ph type="sldNum" sz="quarter" idx="4"/>
          </p:nvPr>
        </p:nvSpPr>
        <p:spPr>
          <a:xfrm>
            <a:off x="6553200" y="6356350"/>
            <a:ext cx="2133600" cy="365125"/>
          </a:xfrm>
          <a:prstGeom prst="rect">
            <a:avLst/>
          </a:prstGeom>
        </p:spPr>
        <p:txBody>
          <a:bodyPr/>
          <a:lstStyle>
            <a:lvl1pPr>
              <a:defRPr sz="1050"/>
            </a:lvl1pPr>
          </a:lstStyle>
          <a:p>
            <a:pPr algn="r"/>
            <a:endParaRPr lang="en-US" sz="1000" dirty="0" smtClean="0"/>
          </a:p>
          <a:p>
            <a:pPr algn="r"/>
            <a:fld id="{E9C289BC-E7EE-423C-B466-17F570A21970}" type="slidenum">
              <a:rPr lang="en-US" sz="1000" smtClean="0"/>
              <a:pPr algn="r"/>
              <a:t>‹#›</a:t>
            </a:fld>
            <a:endParaRPr lang="en-US" sz="1000" dirty="0"/>
          </a:p>
        </p:txBody>
      </p:sp>
      <p:sp>
        <p:nvSpPr>
          <p:cNvPr id="6" name="Date Placeholder 3"/>
          <p:cNvSpPr>
            <a:spLocks noGrp="1"/>
          </p:cNvSpPr>
          <p:nvPr>
            <p:ph type="dt" sz="half" idx="10"/>
          </p:nvPr>
        </p:nvSpPr>
        <p:spPr>
          <a:xfrm>
            <a:off x="381000" y="6248400"/>
            <a:ext cx="2362200" cy="365125"/>
          </a:xfrm>
          <a:prstGeom prst="rect">
            <a:avLst/>
          </a:prstGeom>
        </p:spPr>
        <p:txBody>
          <a:bodyPr/>
          <a:lstStyle>
            <a:lvl1pPr>
              <a:defRPr sz="1050"/>
            </a:lvl1pPr>
          </a:lstStyle>
          <a:p>
            <a:fld id="{7A2A6CAF-809D-4D27-B0D8-52900F90C4F5}" type="datetime1">
              <a:rPr lang="en-US" sz="1000" smtClean="0"/>
              <a:t>5/5/2017</a:t>
            </a:fld>
            <a:endParaRPr lang="en-US" sz="1000" dirty="0" smtClean="0"/>
          </a:p>
          <a:p>
            <a:r>
              <a:rPr lang="en-US" sz="1000" dirty="0" smtClean="0"/>
              <a:t>Version 1.0</a:t>
            </a:r>
          </a:p>
          <a:p>
            <a:r>
              <a:rPr lang="en-US" sz="1000" dirty="0" smtClean="0"/>
              <a:t>POC: LtCol Action Officer, 703-694-4221</a:t>
            </a:r>
            <a:endParaRPr lang="en-US" sz="1000" dirty="0"/>
          </a:p>
        </p:txBody>
      </p:sp>
    </p:spTree>
    <p:extLst>
      <p:ext uri="{BB962C8B-B14F-4D97-AF65-F5344CB8AC3E}">
        <p14:creationId xmlns:p14="http://schemas.microsoft.com/office/powerpoint/2010/main" val="102181380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Footer Placeholder 4"/>
          <p:cNvSpPr>
            <a:spLocks noGrp="1"/>
          </p:cNvSpPr>
          <p:nvPr>
            <p:ph type="ftr" sz="quarter" idx="3"/>
          </p:nvPr>
        </p:nvSpPr>
        <p:spPr>
          <a:xfrm>
            <a:off x="3124200" y="6356350"/>
            <a:ext cx="2895600" cy="365125"/>
          </a:xfrm>
          <a:prstGeom prst="rect">
            <a:avLst/>
          </a:prstGeom>
        </p:spPr>
        <p:txBody>
          <a:bodyPr/>
          <a:lstStyle>
            <a:lvl1pPr algn="ctr">
              <a:defRPr sz="1800" b="1">
                <a:solidFill>
                  <a:srgbClr val="00B050"/>
                </a:solidFill>
              </a:defRPr>
            </a:lvl1pPr>
          </a:lstStyle>
          <a:p>
            <a:r>
              <a:rPr lang="en-US" dirty="0" smtClean="0"/>
              <a:t>UNCLASSIFIED</a:t>
            </a:r>
            <a:endParaRPr lang="en-US" dirty="0"/>
          </a:p>
        </p:txBody>
      </p:sp>
      <p:sp>
        <p:nvSpPr>
          <p:cNvPr id="10" name="Slide Number Placeholder 5"/>
          <p:cNvSpPr>
            <a:spLocks noGrp="1"/>
          </p:cNvSpPr>
          <p:nvPr>
            <p:ph type="sldNum" sz="quarter" idx="4"/>
          </p:nvPr>
        </p:nvSpPr>
        <p:spPr>
          <a:xfrm>
            <a:off x="6553200" y="6356350"/>
            <a:ext cx="2133600" cy="365125"/>
          </a:xfrm>
          <a:prstGeom prst="rect">
            <a:avLst/>
          </a:prstGeom>
        </p:spPr>
        <p:txBody>
          <a:bodyPr/>
          <a:lstStyle>
            <a:lvl1pPr>
              <a:defRPr sz="1050"/>
            </a:lvl1pPr>
          </a:lstStyle>
          <a:p>
            <a:pPr algn="r"/>
            <a:endParaRPr lang="en-US" sz="1000" dirty="0" smtClean="0"/>
          </a:p>
          <a:p>
            <a:pPr algn="r"/>
            <a:fld id="{E9C289BC-E7EE-423C-B466-17F570A21970}" type="slidenum">
              <a:rPr lang="en-US" sz="1000" smtClean="0"/>
              <a:pPr algn="r"/>
              <a:t>‹#›</a:t>
            </a:fld>
            <a:endParaRPr lang="en-US" sz="1000" dirty="0"/>
          </a:p>
        </p:txBody>
      </p:sp>
      <p:sp>
        <p:nvSpPr>
          <p:cNvPr id="7" name="Date Placeholder 3"/>
          <p:cNvSpPr>
            <a:spLocks noGrp="1"/>
          </p:cNvSpPr>
          <p:nvPr>
            <p:ph type="dt" sz="half" idx="10"/>
          </p:nvPr>
        </p:nvSpPr>
        <p:spPr>
          <a:xfrm>
            <a:off x="381000" y="6248400"/>
            <a:ext cx="2362200" cy="365125"/>
          </a:xfrm>
          <a:prstGeom prst="rect">
            <a:avLst/>
          </a:prstGeom>
        </p:spPr>
        <p:txBody>
          <a:bodyPr/>
          <a:lstStyle>
            <a:lvl1pPr>
              <a:defRPr sz="1050"/>
            </a:lvl1pPr>
          </a:lstStyle>
          <a:p>
            <a:fld id="{431E83BA-D4D0-4F3F-BDB0-B356C8079196}" type="datetime1">
              <a:rPr lang="en-US" sz="1000" smtClean="0"/>
              <a:t>5/5/2017</a:t>
            </a:fld>
            <a:endParaRPr lang="en-US" sz="1000" dirty="0" smtClean="0"/>
          </a:p>
          <a:p>
            <a:r>
              <a:rPr lang="en-US" sz="1000" dirty="0" smtClean="0"/>
              <a:t>Version 1.0</a:t>
            </a:r>
          </a:p>
          <a:p>
            <a:r>
              <a:rPr lang="en-US" sz="1000" dirty="0" smtClean="0"/>
              <a:t>POC: LtCol Action Officer, 703-694-4221</a:t>
            </a:r>
            <a:endParaRPr lang="en-US" sz="1000" dirty="0"/>
          </a:p>
        </p:txBody>
      </p:sp>
    </p:spTree>
    <p:extLst>
      <p:ext uri="{BB962C8B-B14F-4D97-AF65-F5344CB8AC3E}">
        <p14:creationId xmlns:p14="http://schemas.microsoft.com/office/powerpoint/2010/main" val="324654930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ooter Placeholder 4"/>
          <p:cNvSpPr>
            <a:spLocks noGrp="1"/>
          </p:cNvSpPr>
          <p:nvPr>
            <p:ph type="ftr" sz="quarter" idx="3"/>
          </p:nvPr>
        </p:nvSpPr>
        <p:spPr>
          <a:xfrm>
            <a:off x="3124200" y="6356350"/>
            <a:ext cx="2895600" cy="365125"/>
          </a:xfrm>
          <a:prstGeom prst="rect">
            <a:avLst/>
          </a:prstGeom>
        </p:spPr>
        <p:txBody>
          <a:bodyPr/>
          <a:lstStyle>
            <a:lvl1pPr algn="ctr">
              <a:defRPr sz="1800" b="1">
                <a:solidFill>
                  <a:srgbClr val="00B050"/>
                </a:solidFill>
              </a:defRPr>
            </a:lvl1pPr>
          </a:lstStyle>
          <a:p>
            <a:r>
              <a:rPr lang="en-US" dirty="0" smtClean="0"/>
              <a:t>UNCLASSIFIED</a:t>
            </a:r>
            <a:endParaRPr lang="en-US" dirty="0"/>
          </a:p>
        </p:txBody>
      </p:sp>
      <p:sp>
        <p:nvSpPr>
          <p:cNvPr id="7" name="Slide Number Placeholder 5"/>
          <p:cNvSpPr>
            <a:spLocks noGrp="1"/>
          </p:cNvSpPr>
          <p:nvPr>
            <p:ph type="sldNum" sz="quarter" idx="4"/>
          </p:nvPr>
        </p:nvSpPr>
        <p:spPr>
          <a:xfrm>
            <a:off x="6553200" y="6356350"/>
            <a:ext cx="2133600" cy="365125"/>
          </a:xfrm>
          <a:prstGeom prst="rect">
            <a:avLst/>
          </a:prstGeom>
        </p:spPr>
        <p:txBody>
          <a:bodyPr/>
          <a:lstStyle>
            <a:lvl1pPr>
              <a:defRPr sz="1050"/>
            </a:lvl1pPr>
          </a:lstStyle>
          <a:p>
            <a:pPr algn="r"/>
            <a:endParaRPr lang="en-US" sz="1000" dirty="0" smtClean="0"/>
          </a:p>
          <a:p>
            <a:pPr algn="r"/>
            <a:fld id="{E9C289BC-E7EE-423C-B466-17F570A21970}" type="slidenum">
              <a:rPr lang="en-US" sz="1000" smtClean="0"/>
              <a:pPr algn="r"/>
              <a:t>‹#›</a:t>
            </a:fld>
            <a:endParaRPr lang="en-US" sz="1000" dirty="0"/>
          </a:p>
        </p:txBody>
      </p:sp>
      <p:sp>
        <p:nvSpPr>
          <p:cNvPr id="8" name="Date Placeholder 3"/>
          <p:cNvSpPr>
            <a:spLocks noGrp="1"/>
          </p:cNvSpPr>
          <p:nvPr>
            <p:ph type="dt" sz="half" idx="10"/>
          </p:nvPr>
        </p:nvSpPr>
        <p:spPr>
          <a:xfrm>
            <a:off x="381000" y="6248400"/>
            <a:ext cx="2362200" cy="365125"/>
          </a:xfrm>
          <a:prstGeom prst="rect">
            <a:avLst/>
          </a:prstGeom>
        </p:spPr>
        <p:txBody>
          <a:bodyPr/>
          <a:lstStyle>
            <a:lvl1pPr>
              <a:defRPr sz="1050"/>
            </a:lvl1pPr>
          </a:lstStyle>
          <a:p>
            <a:fld id="{1804E24D-083C-4B17-9BAE-474C7619BF5E}" type="datetime1">
              <a:rPr lang="en-US" sz="1000" smtClean="0"/>
              <a:t>5/5/2017</a:t>
            </a:fld>
            <a:endParaRPr lang="en-US" sz="1000" dirty="0" smtClean="0"/>
          </a:p>
          <a:p>
            <a:r>
              <a:rPr lang="en-US" sz="1000" dirty="0" smtClean="0"/>
              <a:t>Version 1.0</a:t>
            </a:r>
          </a:p>
          <a:p>
            <a:r>
              <a:rPr lang="en-US" sz="1000" dirty="0" smtClean="0"/>
              <a:t>POC: LtCol Action Officer, 703-694-4221</a:t>
            </a:r>
            <a:endParaRPr lang="en-US" sz="1000" dirty="0"/>
          </a:p>
        </p:txBody>
      </p:sp>
    </p:spTree>
    <p:extLst>
      <p:ext uri="{BB962C8B-B14F-4D97-AF65-F5344CB8AC3E}">
        <p14:creationId xmlns:p14="http://schemas.microsoft.com/office/powerpoint/2010/main" val="261453825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p>
            <a:r>
              <a:rPr lang="en-US" smtClean="0"/>
              <a:t>UNCLASSIFIED</a:t>
            </a:r>
            <a:endParaRPr lang="en-US" dirty="0"/>
          </a:p>
        </p:txBody>
      </p:sp>
      <p:sp>
        <p:nvSpPr>
          <p:cNvPr id="5" name="Slide Number Placeholder 4"/>
          <p:cNvSpPr>
            <a:spLocks noGrp="1"/>
          </p:cNvSpPr>
          <p:nvPr>
            <p:ph type="sldNum" sz="quarter" idx="12"/>
          </p:nvPr>
        </p:nvSpPr>
        <p:spPr/>
        <p:txBody>
          <a:bodyPr/>
          <a:lstStyle/>
          <a:p>
            <a:pPr algn="r"/>
            <a:endParaRPr lang="en-US" sz="1000" dirty="0" smtClean="0"/>
          </a:p>
          <a:p>
            <a:pPr algn="r"/>
            <a:fld id="{E9C289BC-E7EE-423C-B466-17F570A21970}" type="slidenum">
              <a:rPr lang="en-US" sz="1000" smtClean="0"/>
              <a:pPr algn="r"/>
              <a:t>‹#›</a:t>
            </a:fld>
            <a:endParaRPr lang="en-US" sz="1000" dirty="0"/>
          </a:p>
        </p:txBody>
      </p:sp>
      <p:sp>
        <p:nvSpPr>
          <p:cNvPr id="6" name="Date Placeholder 3"/>
          <p:cNvSpPr>
            <a:spLocks noGrp="1"/>
          </p:cNvSpPr>
          <p:nvPr>
            <p:ph type="dt" sz="half" idx="10"/>
          </p:nvPr>
        </p:nvSpPr>
        <p:spPr>
          <a:xfrm>
            <a:off x="381000" y="6248400"/>
            <a:ext cx="2362200" cy="365125"/>
          </a:xfrm>
          <a:prstGeom prst="rect">
            <a:avLst/>
          </a:prstGeom>
        </p:spPr>
        <p:txBody>
          <a:bodyPr/>
          <a:lstStyle>
            <a:lvl1pPr>
              <a:defRPr sz="1050"/>
            </a:lvl1pPr>
          </a:lstStyle>
          <a:p>
            <a:fld id="{AC033AAE-0907-4080-B687-E0BA1E02511C}" type="datetime1">
              <a:rPr lang="en-US" sz="1000" smtClean="0"/>
              <a:t>5/5/2017</a:t>
            </a:fld>
            <a:endParaRPr lang="en-US" sz="1000" dirty="0" smtClean="0"/>
          </a:p>
          <a:p>
            <a:r>
              <a:rPr lang="en-US" sz="1000" dirty="0" smtClean="0"/>
              <a:t>Version 1.0</a:t>
            </a:r>
          </a:p>
          <a:p>
            <a:r>
              <a:rPr lang="en-US" sz="1000" dirty="0" smtClean="0"/>
              <a:t>POC: LtCol Action Officer, 703-694-4221</a:t>
            </a:r>
            <a:endParaRPr lang="en-US" sz="1000" dirty="0"/>
          </a:p>
        </p:txBody>
      </p:sp>
    </p:spTree>
    <p:extLst>
      <p:ext uri="{BB962C8B-B14F-4D97-AF65-F5344CB8AC3E}">
        <p14:creationId xmlns:p14="http://schemas.microsoft.com/office/powerpoint/2010/main" val="140549356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F1110-7D77-43D7-B5E0-D5EE79D553EF}" type="datetime1">
              <a:rPr lang="en-US" smtClean="0"/>
              <a:t>5/5/2017</a:t>
            </a:fld>
            <a:endParaRPr lang="en-US"/>
          </a:p>
        </p:txBody>
      </p:sp>
      <p:sp>
        <p:nvSpPr>
          <p:cNvPr id="5" name="Footer Placeholder 4"/>
          <p:cNvSpPr>
            <a:spLocks noGrp="1"/>
          </p:cNvSpPr>
          <p:nvPr>
            <p:ph type="ftr" sz="quarter" idx="11"/>
          </p:nvPr>
        </p:nvSpPr>
        <p:spPr/>
        <p:txBody>
          <a:bodyPr/>
          <a:lstStyle/>
          <a:p>
            <a:r>
              <a:rPr lang="en-US" smtClean="0"/>
              <a:t>UNCLASSIFIED</a:t>
            </a:r>
            <a:endParaRPr lang="en-US"/>
          </a:p>
        </p:txBody>
      </p:sp>
      <p:sp>
        <p:nvSpPr>
          <p:cNvPr id="6" name="Slide Number Placeholder 5"/>
          <p:cNvSpPr>
            <a:spLocks noGrp="1"/>
          </p:cNvSpPr>
          <p:nvPr>
            <p:ph type="sldNum" sz="quarter" idx="12"/>
          </p:nvPr>
        </p:nvSpPr>
        <p:spPr/>
        <p:txBody>
          <a:bodyPr/>
          <a:lstStyle/>
          <a:p>
            <a:fld id="{3754DD67-C89D-4663-9379-DE9D76B81EBA}" type="slidenum">
              <a:rPr lang="en-US" smtClean="0"/>
              <a:t>‹#›</a:t>
            </a:fld>
            <a:endParaRPr lang="en-US"/>
          </a:p>
        </p:txBody>
      </p:sp>
    </p:spTree>
    <p:extLst>
      <p:ext uri="{BB962C8B-B14F-4D97-AF65-F5344CB8AC3E}">
        <p14:creationId xmlns:p14="http://schemas.microsoft.com/office/powerpoint/2010/main" val="1778411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43000"/>
            <a:ext cx="8229600" cy="4724400"/>
          </a:xfrm>
          <a:prstGeom prst="rect">
            <a:avLst/>
          </a:prstGeom>
        </p:spPr>
        <p:txBody>
          <a:bodyPr vert="horz" lIns="91440" tIns="45720" rIns="91440" bIns="45720" rtlCol="0">
            <a:normAutofit/>
          </a:bodyPr>
          <a:lstStyle/>
          <a:p>
            <a:pPr lvl="0"/>
            <a:r>
              <a:rPr lang="en-US" dirty="0" smtClean="0"/>
              <a:t>Every PP&amp;O Brief must include:</a:t>
            </a:r>
          </a:p>
          <a:p>
            <a:pPr lvl="1"/>
            <a:r>
              <a:rPr lang="en-US" dirty="0" smtClean="0"/>
              <a:t>BLUF </a:t>
            </a:r>
          </a:p>
          <a:p>
            <a:pPr lvl="2"/>
            <a:r>
              <a:rPr lang="en-US" dirty="0" smtClean="0"/>
              <a:t>Issue or problem statement (has this issue/problem statement been updated since last brief?)</a:t>
            </a:r>
          </a:p>
          <a:p>
            <a:pPr lvl="3"/>
            <a:r>
              <a:rPr lang="en-US" dirty="0" smtClean="0"/>
              <a:t>Governing References (or include references in BLUF slide, or back-up slides)</a:t>
            </a:r>
          </a:p>
          <a:p>
            <a:pPr lvl="4"/>
            <a:r>
              <a:rPr lang="en-US" dirty="0" smtClean="0"/>
              <a:t>Frequency that the brief’s issue/problem is reviewed or staffed (e.g., monthly, weekly, annually, as required, etc.)</a:t>
            </a:r>
          </a:p>
          <a:p>
            <a:pPr lvl="2"/>
            <a:r>
              <a:rPr lang="en-US" dirty="0" smtClean="0"/>
              <a:t>Office of Primary Responsibility (</a:t>
            </a:r>
            <a:r>
              <a:rPr lang="en-US" dirty="0" err="1" smtClean="0"/>
              <a:t>OPR</a:t>
            </a:r>
            <a:r>
              <a:rPr lang="en-US" dirty="0" smtClean="0"/>
              <a:t>) </a:t>
            </a:r>
          </a:p>
          <a:p>
            <a:pPr lvl="0"/>
            <a:r>
              <a:rPr lang="en-US" dirty="0" smtClean="0"/>
              <a:t>Every slide must include:</a:t>
            </a:r>
          </a:p>
          <a:p>
            <a:pPr lvl="1"/>
            <a:r>
              <a:rPr lang="en-US" dirty="0" smtClean="0"/>
              <a:t>Date, POC, classification, version, slide number</a:t>
            </a:r>
            <a:endParaRPr lang="en-US" dirty="0"/>
          </a:p>
        </p:txBody>
      </p:sp>
      <p:sp>
        <p:nvSpPr>
          <p:cNvPr id="13" name="Date Placeholder 3"/>
          <p:cNvSpPr>
            <a:spLocks noGrp="1"/>
          </p:cNvSpPr>
          <p:nvPr>
            <p:ph type="dt" sz="half" idx="2"/>
          </p:nvPr>
        </p:nvSpPr>
        <p:spPr>
          <a:xfrm>
            <a:off x="381000" y="6248400"/>
            <a:ext cx="2362200" cy="533400"/>
          </a:xfrm>
          <a:prstGeom prst="rect">
            <a:avLst/>
          </a:prstGeom>
        </p:spPr>
        <p:txBody>
          <a:bodyPr/>
          <a:lstStyle>
            <a:lvl1pPr>
              <a:defRPr sz="1050"/>
            </a:lvl1pPr>
          </a:lstStyle>
          <a:p>
            <a:fld id="{F7DF51AD-9287-4BA5-8722-F2C203272C9B}" type="datetime1">
              <a:rPr lang="en-US" sz="1000" smtClean="0"/>
              <a:t>5/5/2017</a:t>
            </a:fld>
            <a:endParaRPr lang="en-US" sz="1000" dirty="0" smtClean="0"/>
          </a:p>
          <a:p>
            <a:r>
              <a:rPr lang="en-US" sz="1000" dirty="0" smtClean="0"/>
              <a:t>Version 1.0</a:t>
            </a:r>
          </a:p>
          <a:p>
            <a:r>
              <a:rPr lang="en-US" sz="1000" dirty="0" smtClean="0"/>
              <a:t>POC: LtCol Action Officer, 703-694-4221</a:t>
            </a:r>
            <a:endParaRPr lang="en-US" sz="1000" dirty="0"/>
          </a:p>
        </p:txBody>
      </p:sp>
      <p:sp>
        <p:nvSpPr>
          <p:cNvPr id="14" name="Footer Placeholder 4"/>
          <p:cNvSpPr>
            <a:spLocks noGrp="1"/>
          </p:cNvSpPr>
          <p:nvPr>
            <p:ph type="ftr" sz="quarter" idx="3"/>
          </p:nvPr>
        </p:nvSpPr>
        <p:spPr>
          <a:xfrm>
            <a:off x="3124200" y="6356350"/>
            <a:ext cx="2895600" cy="365125"/>
          </a:xfrm>
          <a:prstGeom prst="rect">
            <a:avLst/>
          </a:prstGeom>
        </p:spPr>
        <p:txBody>
          <a:bodyPr/>
          <a:lstStyle>
            <a:lvl1pPr algn="ctr">
              <a:defRPr sz="1800" b="1">
                <a:solidFill>
                  <a:srgbClr val="00B050"/>
                </a:solidFill>
              </a:defRPr>
            </a:lvl1pPr>
          </a:lstStyle>
          <a:p>
            <a:r>
              <a:rPr lang="en-US" dirty="0" smtClean="0"/>
              <a:t>UNCLASSIFIED</a:t>
            </a:r>
            <a:endParaRPr lang="en-US" dirty="0"/>
          </a:p>
        </p:txBody>
      </p:sp>
      <p:sp>
        <p:nvSpPr>
          <p:cNvPr id="15" name="Slide Number Placeholder 5"/>
          <p:cNvSpPr>
            <a:spLocks noGrp="1"/>
          </p:cNvSpPr>
          <p:nvPr>
            <p:ph type="sldNum" sz="quarter" idx="4"/>
          </p:nvPr>
        </p:nvSpPr>
        <p:spPr>
          <a:xfrm>
            <a:off x="6553200" y="6356350"/>
            <a:ext cx="2133600" cy="365125"/>
          </a:xfrm>
          <a:prstGeom prst="rect">
            <a:avLst/>
          </a:prstGeom>
        </p:spPr>
        <p:txBody>
          <a:bodyPr/>
          <a:lstStyle>
            <a:lvl1pPr>
              <a:defRPr sz="1050"/>
            </a:lvl1pPr>
          </a:lstStyle>
          <a:p>
            <a:pPr algn="r"/>
            <a:endParaRPr lang="en-US" sz="1000" dirty="0" smtClean="0"/>
          </a:p>
          <a:p>
            <a:pPr algn="r"/>
            <a:fld id="{E9C289BC-E7EE-423C-B466-17F570A21970}" type="slidenum">
              <a:rPr lang="en-US" sz="1000" smtClean="0"/>
              <a:pPr algn="r"/>
              <a:t>‹#›</a:t>
            </a:fld>
            <a:endParaRPr lang="en-US" sz="1000" dirty="0"/>
          </a:p>
        </p:txBody>
      </p:sp>
      <p:sp>
        <p:nvSpPr>
          <p:cNvPr id="18" name="Rectangle 17"/>
          <p:cNvSpPr/>
          <p:nvPr userDrawn="1"/>
        </p:nvSpPr>
        <p:spPr>
          <a:xfrm>
            <a:off x="914400" y="868681"/>
            <a:ext cx="7277100" cy="45719"/>
          </a:xfrm>
          <a:prstGeom prst="rect">
            <a:avLst/>
          </a:prstGeom>
          <a:gradFill flip="none" rotWithShape="1">
            <a:gsLst>
              <a:gs pos="0">
                <a:schemeClr val="tx1"/>
              </a:gs>
              <a:gs pos="100000">
                <a:srgbClr val="C00000"/>
              </a:gs>
              <a:gs pos="100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313" y="18550"/>
            <a:ext cx="882087" cy="902207"/>
          </a:xfrm>
          <a:prstGeom prst="rect">
            <a:avLst/>
          </a:prstGeom>
        </p:spPr>
      </p:pic>
      <p:pic>
        <p:nvPicPr>
          <p:cNvPr id="10" name="Picture 9"/>
          <p:cNvPicPr>
            <a:picLocks noChangeAspect="1"/>
          </p:cNvPicPr>
          <p:nvPr userDrawn="1"/>
        </p:nvPicPr>
        <p:blipFill>
          <a:blip r:embed="rId10" cstate="print">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8347840" y="39971"/>
            <a:ext cx="685734" cy="919099"/>
          </a:xfrm>
          <a:prstGeom prst="rect">
            <a:avLst/>
          </a:prstGeom>
        </p:spPr>
      </p:pic>
    </p:spTree>
    <p:extLst>
      <p:ext uri="{BB962C8B-B14F-4D97-AF65-F5344CB8AC3E}">
        <p14:creationId xmlns:p14="http://schemas.microsoft.com/office/powerpoint/2010/main" val="3100552952"/>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0" r:id="rId3"/>
    <p:sldLayoutId id="2147483652" r:id="rId4"/>
    <p:sldLayoutId id="2147483655" r:id="rId5"/>
    <p:sldLayoutId id="2147483656" r:id="rId6"/>
    <p:sldLayoutId id="2147483658" r:id="rId7"/>
  </p:sldLayoutIdLst>
  <p:timing>
    <p:tnLst>
      <p:par>
        <p:cTn id="1" dur="indefinite" restart="never" nodeType="tmRoot"/>
      </p:par>
    </p:tnLst>
  </p:timing>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3"/>
          <p:cNvPicPr>
            <a:picLocks noChangeAspect="1"/>
          </p:cNvPicPr>
          <p:nvPr/>
        </p:nvPicPr>
        <p:blipFill rotWithShape="1">
          <a:blip r:embed="rId3"/>
          <a:srcRect t="5682"/>
          <a:stretch/>
        </p:blipFill>
        <p:spPr>
          <a:xfrm>
            <a:off x="419100" y="1447800"/>
            <a:ext cx="8305800" cy="4114268"/>
          </a:xfrm>
          <a:prstGeom prst="rect">
            <a:avLst/>
          </a:prstGeom>
        </p:spPr>
      </p:pic>
      <p:sp>
        <p:nvSpPr>
          <p:cNvPr id="8" name="Footer Placeholder 3"/>
          <p:cNvSpPr>
            <a:spLocks noGrp="1"/>
          </p:cNvSpPr>
          <p:nvPr>
            <p:ph type="ftr" sz="quarter" idx="4294967295"/>
          </p:nvPr>
        </p:nvSpPr>
        <p:spPr>
          <a:xfrm>
            <a:off x="3124200" y="6356350"/>
            <a:ext cx="2895600" cy="365125"/>
          </a:xfrm>
          <a:prstGeom prst="rect">
            <a:avLst/>
          </a:prstGeom>
        </p:spPr>
        <p:txBody>
          <a:bodyPr/>
          <a:lstStyle/>
          <a:p>
            <a:r>
              <a:rPr lang="en-US" dirty="0"/>
              <a:t>UNCLASSIFIED</a:t>
            </a:r>
          </a:p>
        </p:txBody>
      </p:sp>
      <p:sp>
        <p:nvSpPr>
          <p:cNvPr id="4" name="TextBox 3"/>
          <p:cNvSpPr txBox="1"/>
          <p:nvPr/>
        </p:nvSpPr>
        <p:spPr>
          <a:xfrm>
            <a:off x="1600200" y="467380"/>
            <a:ext cx="6286500" cy="523220"/>
          </a:xfrm>
          <a:prstGeom prst="rect">
            <a:avLst/>
          </a:prstGeom>
          <a:noFill/>
        </p:spPr>
        <p:txBody>
          <a:bodyPr wrap="square" rtlCol="0">
            <a:spAutoFit/>
          </a:bodyPr>
          <a:lstStyle/>
          <a:p>
            <a:pPr algn="ctr"/>
            <a:r>
              <a:rPr lang="en-US" sz="2800" dirty="0" smtClean="0"/>
              <a:t>LEOSA Application Process</a:t>
            </a:r>
            <a:endParaRPr lang="en-US" sz="2800" dirty="0"/>
          </a:p>
        </p:txBody>
      </p:sp>
      <p:sp>
        <p:nvSpPr>
          <p:cNvPr id="11" name="TextBox 10"/>
          <p:cNvSpPr txBox="1"/>
          <p:nvPr/>
        </p:nvSpPr>
        <p:spPr>
          <a:xfrm>
            <a:off x="1371600" y="5638800"/>
            <a:ext cx="6400800" cy="553998"/>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smtClean="0">
                <a:solidFill>
                  <a:srgbClr val="00B050"/>
                </a:solidFill>
              </a:rPr>
              <a:t>FINAL </a:t>
            </a:r>
          </a:p>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Overall Classification of this brief is: </a:t>
            </a:r>
            <a:r>
              <a:rPr lang="en-US" b="1" dirty="0" smtClean="0">
                <a:solidFill>
                  <a:srgbClr val="00B050"/>
                </a:solidFill>
              </a:rPr>
              <a:t>UNCLASSIFIED//FOUO</a:t>
            </a:r>
          </a:p>
        </p:txBody>
      </p:sp>
      <p:sp>
        <p:nvSpPr>
          <p:cNvPr id="13" name="Footer Placeholder 3"/>
          <p:cNvSpPr>
            <a:spLocks noGrp="1"/>
          </p:cNvSpPr>
          <p:nvPr>
            <p:ph type="ftr" sz="quarter" idx="4294967295"/>
          </p:nvPr>
        </p:nvSpPr>
        <p:spPr>
          <a:xfrm>
            <a:off x="3124200" y="0"/>
            <a:ext cx="2895600" cy="365125"/>
          </a:xfrm>
          <a:prstGeom prst="rect">
            <a:avLst/>
          </a:prstGeom>
        </p:spPr>
        <p:txBody>
          <a:bodyPr/>
          <a:lstStyle/>
          <a:p>
            <a:pPr algn="ctr"/>
            <a:r>
              <a:rPr lang="en-US" b="1" dirty="0" smtClean="0">
                <a:solidFill>
                  <a:srgbClr val="00B050"/>
                </a:solidFill>
              </a:rPr>
              <a:t>UNCLASSIFIED</a:t>
            </a:r>
            <a:endParaRPr lang="en-US" b="1" dirty="0">
              <a:solidFill>
                <a:srgbClr val="00B050"/>
              </a:solidFill>
            </a:endParaRPr>
          </a:p>
        </p:txBody>
      </p:sp>
    </p:spTree>
    <p:extLst>
      <p:ext uri="{BB962C8B-B14F-4D97-AF65-F5344CB8AC3E}">
        <p14:creationId xmlns:p14="http://schemas.microsoft.com/office/powerpoint/2010/main" val="27792979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92931" y="1066800"/>
            <a:ext cx="8358138" cy="4343723"/>
          </a:xfrm>
          <a:prstGeom prst="rect">
            <a:avLst/>
          </a:prstGeom>
        </p:spPr>
      </p:pic>
      <p:grpSp>
        <p:nvGrpSpPr>
          <p:cNvPr id="5" name="Group 4"/>
          <p:cNvGrpSpPr/>
          <p:nvPr/>
        </p:nvGrpSpPr>
        <p:grpSpPr>
          <a:xfrm>
            <a:off x="1295400" y="3581723"/>
            <a:ext cx="7721374" cy="2895277"/>
            <a:chOff x="1295400" y="3581723"/>
            <a:chExt cx="7721374" cy="2895277"/>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3374" y="3581723"/>
              <a:ext cx="533400" cy="691979"/>
            </a:xfrm>
            <a:prstGeom prst="rect">
              <a:avLst/>
            </a:prstGeom>
          </p:spPr>
        </p:pic>
        <p:sp>
          <p:nvSpPr>
            <p:cNvPr id="7" name="TextBox 6"/>
            <p:cNvSpPr txBox="1"/>
            <p:nvPr/>
          </p:nvSpPr>
          <p:spPr>
            <a:xfrm>
              <a:off x="1295400" y="6107668"/>
              <a:ext cx="3886200" cy="369332"/>
            </a:xfrm>
            <a:prstGeom prst="rect">
              <a:avLst/>
            </a:prstGeom>
            <a:noFill/>
            <a:ln w="28575">
              <a:solidFill>
                <a:srgbClr val="C00000"/>
              </a:solidFill>
            </a:ln>
          </p:spPr>
          <p:txBody>
            <a:bodyPr wrap="square" rtlCol="0">
              <a:spAutoFit/>
            </a:bodyPr>
            <a:lstStyle/>
            <a:p>
              <a:pPr marL="285750" indent="-285750">
                <a:buFont typeface="Wingdings" panose="05000000000000000000" pitchFamily="2" charset="2"/>
                <a:buChar char="Ø"/>
              </a:pPr>
              <a:r>
                <a:rPr lang="en-US" dirty="0" smtClean="0"/>
                <a:t>Click arrow to proceed to next page</a:t>
              </a:r>
              <a:endParaRPr lang="en-US" dirty="0"/>
            </a:p>
          </p:txBody>
        </p:sp>
        <p:cxnSp>
          <p:nvCxnSpPr>
            <p:cNvPr id="8" name="Straight Arrow Connector 7"/>
            <p:cNvCxnSpPr>
              <a:stCxn id="7" idx="0"/>
            </p:cNvCxnSpPr>
            <p:nvPr/>
          </p:nvCxnSpPr>
          <p:spPr>
            <a:xfrm flipV="1">
              <a:off x="3238500" y="4114800"/>
              <a:ext cx="5511574" cy="199286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9" name="Title 1"/>
          <p:cNvSpPr>
            <a:spLocks noGrp="1"/>
          </p:cNvSpPr>
          <p:nvPr>
            <p:ph type="title"/>
          </p:nvPr>
        </p:nvSpPr>
        <p:spPr>
          <a:xfrm>
            <a:off x="628650" y="152401"/>
            <a:ext cx="7886700" cy="685800"/>
          </a:xfrm>
        </p:spPr>
        <p:txBody>
          <a:bodyPr/>
          <a:lstStyle/>
          <a:p>
            <a:r>
              <a:rPr lang="en-US" dirty="0" smtClean="0"/>
              <a:t>Step 8</a:t>
            </a:r>
            <a:endParaRPr lang="en-US" dirty="0"/>
          </a:p>
        </p:txBody>
      </p:sp>
      <p:sp>
        <p:nvSpPr>
          <p:cNvPr id="10" name="Footer Placeholder 3"/>
          <p:cNvSpPr>
            <a:spLocks noGrp="1"/>
          </p:cNvSpPr>
          <p:nvPr>
            <p:ph type="ftr" sz="quarter" idx="4294967295"/>
          </p:nvPr>
        </p:nvSpPr>
        <p:spPr>
          <a:xfrm>
            <a:off x="3124200" y="0"/>
            <a:ext cx="2895600" cy="365125"/>
          </a:xfrm>
          <a:prstGeom prst="rect">
            <a:avLst/>
          </a:prstGeom>
        </p:spPr>
        <p:txBody>
          <a:bodyPr/>
          <a:lstStyle/>
          <a:p>
            <a:pPr algn="ctr"/>
            <a:r>
              <a:rPr lang="en-US" b="1" dirty="0" smtClean="0">
                <a:solidFill>
                  <a:srgbClr val="00B050"/>
                </a:solidFill>
              </a:rPr>
              <a:t>UNCLASSIFIED</a:t>
            </a:r>
            <a:endParaRPr lang="en-US" b="1" dirty="0">
              <a:solidFill>
                <a:srgbClr val="00B050"/>
              </a:solidFill>
            </a:endParaRPr>
          </a:p>
        </p:txBody>
      </p:sp>
      <p:sp>
        <p:nvSpPr>
          <p:cNvPr id="12" name="Slide Number Placeholder 11"/>
          <p:cNvSpPr>
            <a:spLocks noGrp="1"/>
          </p:cNvSpPr>
          <p:nvPr>
            <p:ph type="sldNum" sz="quarter" idx="12"/>
          </p:nvPr>
        </p:nvSpPr>
        <p:spPr/>
        <p:txBody>
          <a:bodyPr/>
          <a:lstStyle/>
          <a:p>
            <a:pPr algn="r"/>
            <a:fld id="{3754DD67-C89D-4663-9379-DE9D76B81EBA}" type="slidenum">
              <a:rPr lang="en-US" smtClean="0"/>
              <a:pPr algn="r"/>
              <a:t>10</a:t>
            </a:fld>
            <a:endParaRPr lang="en-US"/>
          </a:p>
        </p:txBody>
      </p:sp>
    </p:spTree>
    <p:extLst>
      <p:ext uri="{BB962C8B-B14F-4D97-AF65-F5344CB8AC3E}">
        <p14:creationId xmlns:p14="http://schemas.microsoft.com/office/powerpoint/2010/main" val="31130010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93129" y="1066800"/>
            <a:ext cx="8357743" cy="4343723"/>
          </a:xfrm>
          <a:prstGeom prst="rect">
            <a:avLst/>
          </a:prstGeom>
        </p:spPr>
      </p:pic>
      <p:sp>
        <p:nvSpPr>
          <p:cNvPr id="5" name="Title 1"/>
          <p:cNvSpPr>
            <a:spLocks noGrp="1"/>
          </p:cNvSpPr>
          <p:nvPr>
            <p:ph type="title"/>
          </p:nvPr>
        </p:nvSpPr>
        <p:spPr>
          <a:xfrm>
            <a:off x="628650" y="152401"/>
            <a:ext cx="7886700" cy="685800"/>
          </a:xfrm>
        </p:spPr>
        <p:txBody>
          <a:bodyPr/>
          <a:lstStyle/>
          <a:p>
            <a:r>
              <a:rPr lang="en-US" dirty="0" smtClean="0"/>
              <a:t>Step 9</a:t>
            </a:r>
            <a:endParaRPr lang="en-US" dirty="0"/>
          </a:p>
        </p:txBody>
      </p:sp>
      <p:grpSp>
        <p:nvGrpSpPr>
          <p:cNvPr id="6" name="Group 5"/>
          <p:cNvGrpSpPr/>
          <p:nvPr/>
        </p:nvGrpSpPr>
        <p:grpSpPr>
          <a:xfrm>
            <a:off x="1295400" y="3581723"/>
            <a:ext cx="7721374" cy="2895277"/>
            <a:chOff x="1295400" y="3581723"/>
            <a:chExt cx="7721374" cy="2895277"/>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3374" y="3581723"/>
              <a:ext cx="533400" cy="691979"/>
            </a:xfrm>
            <a:prstGeom prst="rect">
              <a:avLst/>
            </a:prstGeom>
          </p:spPr>
        </p:pic>
        <p:sp>
          <p:nvSpPr>
            <p:cNvPr id="8" name="TextBox 7"/>
            <p:cNvSpPr txBox="1"/>
            <p:nvPr/>
          </p:nvSpPr>
          <p:spPr>
            <a:xfrm>
              <a:off x="1295400" y="6107668"/>
              <a:ext cx="3886200" cy="369332"/>
            </a:xfrm>
            <a:prstGeom prst="rect">
              <a:avLst/>
            </a:prstGeom>
            <a:noFill/>
            <a:ln w="28575">
              <a:solidFill>
                <a:srgbClr val="C00000"/>
              </a:solidFill>
            </a:ln>
          </p:spPr>
          <p:txBody>
            <a:bodyPr wrap="square" rtlCol="0">
              <a:spAutoFit/>
            </a:bodyPr>
            <a:lstStyle/>
            <a:p>
              <a:pPr marL="285750" indent="-285750">
                <a:buFont typeface="Wingdings" panose="05000000000000000000" pitchFamily="2" charset="2"/>
                <a:buChar char="Ø"/>
              </a:pPr>
              <a:r>
                <a:rPr lang="en-US" dirty="0" smtClean="0"/>
                <a:t>Click arrow to proceed to next page</a:t>
              </a:r>
              <a:endParaRPr lang="en-US" dirty="0"/>
            </a:p>
          </p:txBody>
        </p:sp>
        <p:cxnSp>
          <p:nvCxnSpPr>
            <p:cNvPr id="9" name="Straight Arrow Connector 8"/>
            <p:cNvCxnSpPr>
              <a:stCxn id="8" idx="0"/>
            </p:cNvCxnSpPr>
            <p:nvPr/>
          </p:nvCxnSpPr>
          <p:spPr>
            <a:xfrm flipV="1">
              <a:off x="3238500" y="4114800"/>
              <a:ext cx="5511574" cy="199286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10" name="Footer Placeholder 3"/>
          <p:cNvSpPr>
            <a:spLocks noGrp="1"/>
          </p:cNvSpPr>
          <p:nvPr>
            <p:ph type="ftr" sz="quarter" idx="4294967295"/>
          </p:nvPr>
        </p:nvSpPr>
        <p:spPr>
          <a:xfrm>
            <a:off x="3124200" y="0"/>
            <a:ext cx="2895600" cy="365125"/>
          </a:xfrm>
          <a:prstGeom prst="rect">
            <a:avLst/>
          </a:prstGeom>
        </p:spPr>
        <p:txBody>
          <a:bodyPr/>
          <a:lstStyle/>
          <a:p>
            <a:pPr algn="ctr"/>
            <a:r>
              <a:rPr lang="en-US" b="1" dirty="0" smtClean="0">
                <a:solidFill>
                  <a:srgbClr val="00B050"/>
                </a:solidFill>
              </a:rPr>
              <a:t>UNCLASSIFIED</a:t>
            </a:r>
            <a:endParaRPr lang="en-US" b="1" dirty="0">
              <a:solidFill>
                <a:srgbClr val="00B050"/>
              </a:solidFill>
            </a:endParaRPr>
          </a:p>
        </p:txBody>
      </p:sp>
      <p:sp>
        <p:nvSpPr>
          <p:cNvPr id="12" name="Slide Number Placeholder 11"/>
          <p:cNvSpPr>
            <a:spLocks noGrp="1"/>
          </p:cNvSpPr>
          <p:nvPr>
            <p:ph type="sldNum" sz="quarter" idx="12"/>
          </p:nvPr>
        </p:nvSpPr>
        <p:spPr/>
        <p:txBody>
          <a:bodyPr/>
          <a:lstStyle/>
          <a:p>
            <a:pPr algn="r"/>
            <a:fld id="{3754DD67-C89D-4663-9379-DE9D76B81EBA}" type="slidenum">
              <a:rPr lang="en-US" smtClean="0"/>
              <a:pPr algn="r"/>
              <a:t>11</a:t>
            </a:fld>
            <a:endParaRPr lang="en-US"/>
          </a:p>
        </p:txBody>
      </p:sp>
    </p:spTree>
    <p:extLst>
      <p:ext uri="{BB962C8B-B14F-4D97-AF65-F5344CB8AC3E}">
        <p14:creationId xmlns:p14="http://schemas.microsoft.com/office/powerpoint/2010/main" val="35203697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90512" y="1066800"/>
            <a:ext cx="8362976" cy="4343723"/>
          </a:xfrm>
          <a:prstGeom prst="rect">
            <a:avLst/>
          </a:prstGeom>
        </p:spPr>
      </p:pic>
      <p:sp>
        <p:nvSpPr>
          <p:cNvPr id="5" name="Title 1"/>
          <p:cNvSpPr>
            <a:spLocks noGrp="1"/>
          </p:cNvSpPr>
          <p:nvPr>
            <p:ph type="title"/>
          </p:nvPr>
        </p:nvSpPr>
        <p:spPr>
          <a:xfrm>
            <a:off x="628650" y="152401"/>
            <a:ext cx="7886700" cy="685800"/>
          </a:xfrm>
        </p:spPr>
        <p:txBody>
          <a:bodyPr/>
          <a:lstStyle/>
          <a:p>
            <a:r>
              <a:rPr lang="en-US" dirty="0" smtClean="0"/>
              <a:t>Step 10</a:t>
            </a:r>
            <a:endParaRPr lang="en-US" dirty="0"/>
          </a:p>
        </p:txBody>
      </p:sp>
      <p:grpSp>
        <p:nvGrpSpPr>
          <p:cNvPr id="6" name="Group 5"/>
          <p:cNvGrpSpPr/>
          <p:nvPr/>
        </p:nvGrpSpPr>
        <p:grpSpPr>
          <a:xfrm>
            <a:off x="1295400" y="3581723"/>
            <a:ext cx="7721374" cy="2895277"/>
            <a:chOff x="1295400" y="3581723"/>
            <a:chExt cx="7721374" cy="2895277"/>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3374" y="3581723"/>
              <a:ext cx="533400" cy="691979"/>
            </a:xfrm>
            <a:prstGeom prst="rect">
              <a:avLst/>
            </a:prstGeom>
          </p:spPr>
        </p:pic>
        <p:sp>
          <p:nvSpPr>
            <p:cNvPr id="8" name="TextBox 7"/>
            <p:cNvSpPr txBox="1"/>
            <p:nvPr/>
          </p:nvSpPr>
          <p:spPr>
            <a:xfrm>
              <a:off x="1295400" y="6107668"/>
              <a:ext cx="3886200" cy="369332"/>
            </a:xfrm>
            <a:prstGeom prst="rect">
              <a:avLst/>
            </a:prstGeom>
            <a:noFill/>
            <a:ln w="28575">
              <a:solidFill>
                <a:srgbClr val="C00000"/>
              </a:solidFill>
            </a:ln>
          </p:spPr>
          <p:txBody>
            <a:bodyPr wrap="square" rtlCol="0">
              <a:spAutoFit/>
            </a:bodyPr>
            <a:lstStyle/>
            <a:p>
              <a:pPr marL="285750" indent="-285750">
                <a:buFont typeface="Wingdings" panose="05000000000000000000" pitchFamily="2" charset="2"/>
                <a:buChar char="Ø"/>
              </a:pPr>
              <a:r>
                <a:rPr lang="en-US" dirty="0" smtClean="0"/>
                <a:t>Click arrow to proceed to next page</a:t>
              </a:r>
              <a:endParaRPr lang="en-US" dirty="0"/>
            </a:p>
          </p:txBody>
        </p:sp>
        <p:cxnSp>
          <p:nvCxnSpPr>
            <p:cNvPr id="9" name="Straight Arrow Connector 8"/>
            <p:cNvCxnSpPr>
              <a:stCxn id="8" idx="0"/>
            </p:cNvCxnSpPr>
            <p:nvPr/>
          </p:nvCxnSpPr>
          <p:spPr>
            <a:xfrm flipV="1">
              <a:off x="3238500" y="4114800"/>
              <a:ext cx="5511574" cy="199286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10" name="Footer Placeholder 3"/>
          <p:cNvSpPr>
            <a:spLocks noGrp="1"/>
          </p:cNvSpPr>
          <p:nvPr>
            <p:ph type="ftr" sz="quarter" idx="4294967295"/>
          </p:nvPr>
        </p:nvSpPr>
        <p:spPr>
          <a:xfrm>
            <a:off x="3124200" y="0"/>
            <a:ext cx="2895600" cy="365125"/>
          </a:xfrm>
          <a:prstGeom prst="rect">
            <a:avLst/>
          </a:prstGeom>
        </p:spPr>
        <p:txBody>
          <a:bodyPr/>
          <a:lstStyle/>
          <a:p>
            <a:pPr algn="ctr"/>
            <a:r>
              <a:rPr lang="en-US" b="1" dirty="0" smtClean="0">
                <a:solidFill>
                  <a:srgbClr val="00B050"/>
                </a:solidFill>
              </a:rPr>
              <a:t>UNCLASSIFIED</a:t>
            </a:r>
            <a:endParaRPr lang="en-US" b="1" dirty="0">
              <a:solidFill>
                <a:srgbClr val="00B050"/>
              </a:solidFill>
            </a:endParaRPr>
          </a:p>
        </p:txBody>
      </p:sp>
      <p:sp>
        <p:nvSpPr>
          <p:cNvPr id="12" name="Slide Number Placeholder 11"/>
          <p:cNvSpPr>
            <a:spLocks noGrp="1"/>
          </p:cNvSpPr>
          <p:nvPr>
            <p:ph type="sldNum" sz="quarter" idx="12"/>
          </p:nvPr>
        </p:nvSpPr>
        <p:spPr/>
        <p:txBody>
          <a:bodyPr/>
          <a:lstStyle/>
          <a:p>
            <a:pPr algn="r"/>
            <a:fld id="{3754DD67-C89D-4663-9379-DE9D76B81EBA}" type="slidenum">
              <a:rPr lang="en-US" smtClean="0"/>
              <a:pPr algn="r"/>
              <a:t>12</a:t>
            </a:fld>
            <a:endParaRPr lang="en-US"/>
          </a:p>
        </p:txBody>
      </p:sp>
    </p:spTree>
    <p:extLst>
      <p:ext uri="{BB962C8B-B14F-4D97-AF65-F5344CB8AC3E}">
        <p14:creationId xmlns:p14="http://schemas.microsoft.com/office/powerpoint/2010/main" val="24664362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85279" y="1066800"/>
            <a:ext cx="8373442" cy="4343723"/>
          </a:xfrm>
          <a:prstGeom prst="rect">
            <a:avLst/>
          </a:prstGeom>
        </p:spPr>
      </p:pic>
      <p:grpSp>
        <p:nvGrpSpPr>
          <p:cNvPr id="5" name="Group 4"/>
          <p:cNvGrpSpPr/>
          <p:nvPr/>
        </p:nvGrpSpPr>
        <p:grpSpPr>
          <a:xfrm>
            <a:off x="1295400" y="3581723"/>
            <a:ext cx="7721374" cy="2895277"/>
            <a:chOff x="1295400" y="3581723"/>
            <a:chExt cx="7721374" cy="2895277"/>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3374" y="3581723"/>
              <a:ext cx="533400" cy="691979"/>
            </a:xfrm>
            <a:prstGeom prst="rect">
              <a:avLst/>
            </a:prstGeom>
          </p:spPr>
        </p:pic>
        <p:sp>
          <p:nvSpPr>
            <p:cNvPr id="7" name="TextBox 6"/>
            <p:cNvSpPr txBox="1"/>
            <p:nvPr/>
          </p:nvSpPr>
          <p:spPr>
            <a:xfrm>
              <a:off x="1295400" y="6107668"/>
              <a:ext cx="3886200" cy="369332"/>
            </a:xfrm>
            <a:prstGeom prst="rect">
              <a:avLst/>
            </a:prstGeom>
            <a:noFill/>
            <a:ln w="28575">
              <a:solidFill>
                <a:srgbClr val="C00000"/>
              </a:solidFill>
            </a:ln>
          </p:spPr>
          <p:txBody>
            <a:bodyPr wrap="square" rtlCol="0">
              <a:spAutoFit/>
            </a:bodyPr>
            <a:lstStyle/>
            <a:p>
              <a:pPr marL="285750" indent="-285750">
                <a:buFont typeface="Wingdings" panose="05000000000000000000" pitchFamily="2" charset="2"/>
                <a:buChar char="Ø"/>
              </a:pPr>
              <a:r>
                <a:rPr lang="en-US" dirty="0" smtClean="0"/>
                <a:t>Click arrow to proceed to next page</a:t>
              </a:r>
              <a:endParaRPr lang="en-US" dirty="0"/>
            </a:p>
          </p:txBody>
        </p:sp>
        <p:cxnSp>
          <p:nvCxnSpPr>
            <p:cNvPr id="8" name="Straight Arrow Connector 7"/>
            <p:cNvCxnSpPr>
              <a:stCxn id="7" idx="0"/>
            </p:cNvCxnSpPr>
            <p:nvPr/>
          </p:nvCxnSpPr>
          <p:spPr>
            <a:xfrm flipV="1">
              <a:off x="3238500" y="4114800"/>
              <a:ext cx="5511574" cy="199286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9" name="Title 1"/>
          <p:cNvSpPr>
            <a:spLocks noGrp="1"/>
          </p:cNvSpPr>
          <p:nvPr>
            <p:ph type="title"/>
          </p:nvPr>
        </p:nvSpPr>
        <p:spPr>
          <a:xfrm>
            <a:off x="628650" y="152401"/>
            <a:ext cx="7886700" cy="685800"/>
          </a:xfrm>
        </p:spPr>
        <p:txBody>
          <a:bodyPr/>
          <a:lstStyle/>
          <a:p>
            <a:r>
              <a:rPr lang="en-US" dirty="0" smtClean="0"/>
              <a:t>Step 11</a:t>
            </a:r>
            <a:endParaRPr lang="en-US" dirty="0"/>
          </a:p>
        </p:txBody>
      </p:sp>
      <p:sp>
        <p:nvSpPr>
          <p:cNvPr id="10" name="Footer Placeholder 3"/>
          <p:cNvSpPr>
            <a:spLocks noGrp="1"/>
          </p:cNvSpPr>
          <p:nvPr>
            <p:ph type="ftr" sz="quarter" idx="4294967295"/>
          </p:nvPr>
        </p:nvSpPr>
        <p:spPr>
          <a:xfrm>
            <a:off x="3124200" y="0"/>
            <a:ext cx="2895600" cy="365125"/>
          </a:xfrm>
          <a:prstGeom prst="rect">
            <a:avLst/>
          </a:prstGeom>
        </p:spPr>
        <p:txBody>
          <a:bodyPr/>
          <a:lstStyle/>
          <a:p>
            <a:pPr algn="ctr"/>
            <a:r>
              <a:rPr lang="en-US" b="1" dirty="0" smtClean="0">
                <a:solidFill>
                  <a:srgbClr val="00B050"/>
                </a:solidFill>
              </a:rPr>
              <a:t>UNCLASSIFIED</a:t>
            </a:r>
            <a:endParaRPr lang="en-US" b="1" dirty="0">
              <a:solidFill>
                <a:srgbClr val="00B050"/>
              </a:solidFill>
            </a:endParaRPr>
          </a:p>
        </p:txBody>
      </p:sp>
      <p:sp>
        <p:nvSpPr>
          <p:cNvPr id="12" name="Slide Number Placeholder 11"/>
          <p:cNvSpPr>
            <a:spLocks noGrp="1"/>
          </p:cNvSpPr>
          <p:nvPr>
            <p:ph type="sldNum" sz="quarter" idx="12"/>
          </p:nvPr>
        </p:nvSpPr>
        <p:spPr/>
        <p:txBody>
          <a:bodyPr/>
          <a:lstStyle/>
          <a:p>
            <a:pPr algn="r"/>
            <a:fld id="{3754DD67-C89D-4663-9379-DE9D76B81EBA}" type="slidenum">
              <a:rPr lang="en-US" smtClean="0"/>
              <a:pPr algn="r"/>
              <a:t>13</a:t>
            </a:fld>
            <a:endParaRPr lang="en-US"/>
          </a:p>
        </p:txBody>
      </p:sp>
    </p:spTree>
    <p:extLst>
      <p:ext uri="{BB962C8B-B14F-4D97-AF65-F5344CB8AC3E}">
        <p14:creationId xmlns:p14="http://schemas.microsoft.com/office/powerpoint/2010/main" val="1983518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00564" y="1066800"/>
            <a:ext cx="8342872" cy="4343723"/>
          </a:xfrm>
          <a:prstGeom prst="rect">
            <a:avLst/>
          </a:prstGeom>
        </p:spPr>
      </p:pic>
      <p:grpSp>
        <p:nvGrpSpPr>
          <p:cNvPr id="5" name="Group 4"/>
          <p:cNvGrpSpPr/>
          <p:nvPr/>
        </p:nvGrpSpPr>
        <p:grpSpPr>
          <a:xfrm>
            <a:off x="1295400" y="3581723"/>
            <a:ext cx="7721374" cy="2895277"/>
            <a:chOff x="1295400" y="3581723"/>
            <a:chExt cx="7721374" cy="2895277"/>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3374" y="3581723"/>
              <a:ext cx="533400" cy="691979"/>
            </a:xfrm>
            <a:prstGeom prst="rect">
              <a:avLst/>
            </a:prstGeom>
          </p:spPr>
        </p:pic>
        <p:sp>
          <p:nvSpPr>
            <p:cNvPr id="7" name="TextBox 6"/>
            <p:cNvSpPr txBox="1"/>
            <p:nvPr/>
          </p:nvSpPr>
          <p:spPr>
            <a:xfrm>
              <a:off x="1295400" y="6107668"/>
              <a:ext cx="3886200" cy="369332"/>
            </a:xfrm>
            <a:prstGeom prst="rect">
              <a:avLst/>
            </a:prstGeom>
            <a:noFill/>
            <a:ln w="28575">
              <a:solidFill>
                <a:srgbClr val="C00000"/>
              </a:solidFill>
            </a:ln>
          </p:spPr>
          <p:txBody>
            <a:bodyPr wrap="square" rtlCol="0">
              <a:spAutoFit/>
            </a:bodyPr>
            <a:lstStyle/>
            <a:p>
              <a:pPr marL="285750" indent="-285750">
                <a:buFont typeface="Wingdings" panose="05000000000000000000" pitchFamily="2" charset="2"/>
                <a:buChar char="Ø"/>
              </a:pPr>
              <a:r>
                <a:rPr lang="en-US" dirty="0" smtClean="0"/>
                <a:t>Click arrow to proceed to next page</a:t>
              </a:r>
              <a:endParaRPr lang="en-US" dirty="0"/>
            </a:p>
          </p:txBody>
        </p:sp>
        <p:cxnSp>
          <p:nvCxnSpPr>
            <p:cNvPr id="8" name="Straight Arrow Connector 7"/>
            <p:cNvCxnSpPr>
              <a:stCxn id="7" idx="0"/>
            </p:cNvCxnSpPr>
            <p:nvPr/>
          </p:nvCxnSpPr>
          <p:spPr>
            <a:xfrm flipV="1">
              <a:off x="3238500" y="4114800"/>
              <a:ext cx="5511574" cy="199286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9" name="Title 1"/>
          <p:cNvSpPr>
            <a:spLocks noGrp="1"/>
          </p:cNvSpPr>
          <p:nvPr>
            <p:ph type="title"/>
          </p:nvPr>
        </p:nvSpPr>
        <p:spPr>
          <a:xfrm>
            <a:off x="628650" y="152401"/>
            <a:ext cx="7886700" cy="685800"/>
          </a:xfrm>
        </p:spPr>
        <p:txBody>
          <a:bodyPr/>
          <a:lstStyle/>
          <a:p>
            <a:r>
              <a:rPr lang="en-US" dirty="0" smtClean="0"/>
              <a:t>Step 12</a:t>
            </a:r>
            <a:endParaRPr lang="en-US" dirty="0"/>
          </a:p>
        </p:txBody>
      </p:sp>
      <p:sp>
        <p:nvSpPr>
          <p:cNvPr id="10" name="Footer Placeholder 3"/>
          <p:cNvSpPr>
            <a:spLocks noGrp="1"/>
          </p:cNvSpPr>
          <p:nvPr>
            <p:ph type="ftr" sz="quarter" idx="4294967295"/>
          </p:nvPr>
        </p:nvSpPr>
        <p:spPr>
          <a:xfrm>
            <a:off x="3124200" y="0"/>
            <a:ext cx="2895600" cy="365125"/>
          </a:xfrm>
          <a:prstGeom prst="rect">
            <a:avLst/>
          </a:prstGeom>
        </p:spPr>
        <p:txBody>
          <a:bodyPr/>
          <a:lstStyle/>
          <a:p>
            <a:pPr algn="ctr"/>
            <a:r>
              <a:rPr lang="en-US" b="1" dirty="0" smtClean="0">
                <a:solidFill>
                  <a:srgbClr val="00B050"/>
                </a:solidFill>
              </a:rPr>
              <a:t>UNCLASSIFIED</a:t>
            </a:r>
            <a:endParaRPr lang="en-US" b="1" dirty="0">
              <a:solidFill>
                <a:srgbClr val="00B050"/>
              </a:solidFill>
            </a:endParaRPr>
          </a:p>
        </p:txBody>
      </p:sp>
      <p:sp>
        <p:nvSpPr>
          <p:cNvPr id="12" name="Slide Number Placeholder 11"/>
          <p:cNvSpPr>
            <a:spLocks noGrp="1"/>
          </p:cNvSpPr>
          <p:nvPr>
            <p:ph type="sldNum" sz="quarter" idx="12"/>
          </p:nvPr>
        </p:nvSpPr>
        <p:spPr/>
        <p:txBody>
          <a:bodyPr/>
          <a:lstStyle/>
          <a:p>
            <a:pPr algn="r"/>
            <a:fld id="{3754DD67-C89D-4663-9379-DE9D76B81EBA}" type="slidenum">
              <a:rPr lang="en-US" smtClean="0"/>
              <a:pPr algn="r"/>
              <a:t>14</a:t>
            </a:fld>
            <a:endParaRPr lang="en-US"/>
          </a:p>
        </p:txBody>
      </p:sp>
    </p:spTree>
    <p:extLst>
      <p:ext uri="{BB962C8B-B14F-4D97-AF65-F5344CB8AC3E}">
        <p14:creationId xmlns:p14="http://schemas.microsoft.com/office/powerpoint/2010/main" val="16775158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85279" y="1066800"/>
            <a:ext cx="8373442" cy="4343723"/>
          </a:xfrm>
          <a:prstGeom prst="rect">
            <a:avLst/>
          </a:prstGeom>
        </p:spPr>
      </p:pic>
      <p:grpSp>
        <p:nvGrpSpPr>
          <p:cNvPr id="5" name="Group 4"/>
          <p:cNvGrpSpPr/>
          <p:nvPr/>
        </p:nvGrpSpPr>
        <p:grpSpPr>
          <a:xfrm>
            <a:off x="1295400" y="3581723"/>
            <a:ext cx="7721374" cy="2895277"/>
            <a:chOff x="1295400" y="3581723"/>
            <a:chExt cx="7721374" cy="2895277"/>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3374" y="3581723"/>
              <a:ext cx="533400" cy="691979"/>
            </a:xfrm>
            <a:prstGeom prst="rect">
              <a:avLst/>
            </a:prstGeom>
          </p:spPr>
        </p:pic>
        <p:sp>
          <p:nvSpPr>
            <p:cNvPr id="7" name="TextBox 6"/>
            <p:cNvSpPr txBox="1"/>
            <p:nvPr/>
          </p:nvSpPr>
          <p:spPr>
            <a:xfrm>
              <a:off x="1295400" y="6107668"/>
              <a:ext cx="3886200" cy="369332"/>
            </a:xfrm>
            <a:prstGeom prst="rect">
              <a:avLst/>
            </a:prstGeom>
            <a:noFill/>
            <a:ln w="28575">
              <a:solidFill>
                <a:srgbClr val="C00000"/>
              </a:solidFill>
            </a:ln>
          </p:spPr>
          <p:txBody>
            <a:bodyPr wrap="square" rtlCol="0">
              <a:spAutoFit/>
            </a:bodyPr>
            <a:lstStyle/>
            <a:p>
              <a:pPr marL="285750" indent="-285750">
                <a:buFont typeface="Wingdings" panose="05000000000000000000" pitchFamily="2" charset="2"/>
                <a:buChar char="Ø"/>
              </a:pPr>
              <a:r>
                <a:rPr lang="en-US" dirty="0" smtClean="0"/>
                <a:t>Click arrow to proceed to next page</a:t>
              </a:r>
              <a:endParaRPr lang="en-US" dirty="0"/>
            </a:p>
          </p:txBody>
        </p:sp>
        <p:cxnSp>
          <p:nvCxnSpPr>
            <p:cNvPr id="8" name="Straight Arrow Connector 7"/>
            <p:cNvCxnSpPr>
              <a:stCxn id="7" idx="0"/>
            </p:cNvCxnSpPr>
            <p:nvPr/>
          </p:nvCxnSpPr>
          <p:spPr>
            <a:xfrm flipV="1">
              <a:off x="3238500" y="4114800"/>
              <a:ext cx="5511574" cy="199286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9" name="Title 1"/>
          <p:cNvSpPr>
            <a:spLocks noGrp="1"/>
          </p:cNvSpPr>
          <p:nvPr>
            <p:ph type="title"/>
          </p:nvPr>
        </p:nvSpPr>
        <p:spPr>
          <a:xfrm>
            <a:off x="628650" y="152401"/>
            <a:ext cx="7886700" cy="685800"/>
          </a:xfrm>
        </p:spPr>
        <p:txBody>
          <a:bodyPr/>
          <a:lstStyle/>
          <a:p>
            <a:r>
              <a:rPr lang="en-US" dirty="0" smtClean="0"/>
              <a:t>Step 13</a:t>
            </a:r>
            <a:endParaRPr lang="en-US" dirty="0"/>
          </a:p>
        </p:txBody>
      </p:sp>
      <p:sp>
        <p:nvSpPr>
          <p:cNvPr id="10" name="Footer Placeholder 3"/>
          <p:cNvSpPr>
            <a:spLocks noGrp="1"/>
          </p:cNvSpPr>
          <p:nvPr>
            <p:ph type="ftr" sz="quarter" idx="4294967295"/>
          </p:nvPr>
        </p:nvSpPr>
        <p:spPr>
          <a:xfrm>
            <a:off x="3124200" y="0"/>
            <a:ext cx="2895600" cy="365125"/>
          </a:xfrm>
          <a:prstGeom prst="rect">
            <a:avLst/>
          </a:prstGeom>
        </p:spPr>
        <p:txBody>
          <a:bodyPr/>
          <a:lstStyle/>
          <a:p>
            <a:pPr algn="ctr"/>
            <a:r>
              <a:rPr lang="en-US" b="1" dirty="0" smtClean="0">
                <a:solidFill>
                  <a:srgbClr val="00B050"/>
                </a:solidFill>
              </a:rPr>
              <a:t>UNCLASSIFIED</a:t>
            </a:r>
            <a:endParaRPr lang="en-US" b="1" dirty="0">
              <a:solidFill>
                <a:srgbClr val="00B050"/>
              </a:solidFill>
            </a:endParaRPr>
          </a:p>
        </p:txBody>
      </p:sp>
      <p:sp>
        <p:nvSpPr>
          <p:cNvPr id="12" name="Slide Number Placeholder 11"/>
          <p:cNvSpPr>
            <a:spLocks noGrp="1"/>
          </p:cNvSpPr>
          <p:nvPr>
            <p:ph type="sldNum" sz="quarter" idx="12"/>
          </p:nvPr>
        </p:nvSpPr>
        <p:spPr/>
        <p:txBody>
          <a:bodyPr/>
          <a:lstStyle/>
          <a:p>
            <a:pPr algn="r"/>
            <a:fld id="{3754DD67-C89D-4663-9379-DE9D76B81EBA}" type="slidenum">
              <a:rPr lang="en-US" smtClean="0"/>
              <a:pPr algn="r"/>
              <a:t>15</a:t>
            </a:fld>
            <a:endParaRPr lang="en-US"/>
          </a:p>
        </p:txBody>
      </p:sp>
    </p:spTree>
    <p:extLst>
      <p:ext uri="{BB962C8B-B14F-4D97-AF65-F5344CB8AC3E}">
        <p14:creationId xmlns:p14="http://schemas.microsoft.com/office/powerpoint/2010/main" val="21173648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87896" y="1066800"/>
            <a:ext cx="8368209" cy="4343723"/>
          </a:xfrm>
          <a:prstGeom prst="rect">
            <a:avLst/>
          </a:prstGeom>
        </p:spPr>
      </p:pic>
      <p:grpSp>
        <p:nvGrpSpPr>
          <p:cNvPr id="5" name="Group 4"/>
          <p:cNvGrpSpPr/>
          <p:nvPr/>
        </p:nvGrpSpPr>
        <p:grpSpPr>
          <a:xfrm>
            <a:off x="1295400" y="3581723"/>
            <a:ext cx="7721374" cy="2895277"/>
            <a:chOff x="1295400" y="3581723"/>
            <a:chExt cx="7721374" cy="2895277"/>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3374" y="3581723"/>
              <a:ext cx="533400" cy="691979"/>
            </a:xfrm>
            <a:prstGeom prst="rect">
              <a:avLst/>
            </a:prstGeom>
          </p:spPr>
        </p:pic>
        <p:sp>
          <p:nvSpPr>
            <p:cNvPr id="7" name="TextBox 6"/>
            <p:cNvSpPr txBox="1"/>
            <p:nvPr/>
          </p:nvSpPr>
          <p:spPr>
            <a:xfrm>
              <a:off x="1295400" y="6107668"/>
              <a:ext cx="3886200" cy="369332"/>
            </a:xfrm>
            <a:prstGeom prst="rect">
              <a:avLst/>
            </a:prstGeom>
            <a:noFill/>
            <a:ln w="28575">
              <a:solidFill>
                <a:srgbClr val="C00000"/>
              </a:solidFill>
            </a:ln>
          </p:spPr>
          <p:txBody>
            <a:bodyPr wrap="square" rtlCol="0">
              <a:spAutoFit/>
            </a:bodyPr>
            <a:lstStyle/>
            <a:p>
              <a:pPr marL="285750" indent="-285750">
                <a:buFont typeface="Wingdings" panose="05000000000000000000" pitchFamily="2" charset="2"/>
                <a:buChar char="Ø"/>
              </a:pPr>
              <a:r>
                <a:rPr lang="en-US" dirty="0" smtClean="0"/>
                <a:t>Click arrow to proceed to next page</a:t>
              </a:r>
              <a:endParaRPr lang="en-US" dirty="0"/>
            </a:p>
          </p:txBody>
        </p:sp>
        <p:cxnSp>
          <p:nvCxnSpPr>
            <p:cNvPr id="8" name="Straight Arrow Connector 7"/>
            <p:cNvCxnSpPr>
              <a:stCxn id="7" idx="0"/>
            </p:cNvCxnSpPr>
            <p:nvPr/>
          </p:nvCxnSpPr>
          <p:spPr>
            <a:xfrm flipV="1">
              <a:off x="3238500" y="4114800"/>
              <a:ext cx="5511574" cy="199286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9" name="Title 1"/>
          <p:cNvSpPr>
            <a:spLocks noGrp="1"/>
          </p:cNvSpPr>
          <p:nvPr>
            <p:ph type="title"/>
          </p:nvPr>
        </p:nvSpPr>
        <p:spPr>
          <a:xfrm>
            <a:off x="628650" y="152401"/>
            <a:ext cx="7886700" cy="685800"/>
          </a:xfrm>
        </p:spPr>
        <p:txBody>
          <a:bodyPr/>
          <a:lstStyle/>
          <a:p>
            <a:r>
              <a:rPr lang="en-US" dirty="0" smtClean="0"/>
              <a:t>Step 14</a:t>
            </a:r>
            <a:endParaRPr lang="en-US" dirty="0"/>
          </a:p>
        </p:txBody>
      </p:sp>
      <p:sp>
        <p:nvSpPr>
          <p:cNvPr id="10" name="Footer Placeholder 3"/>
          <p:cNvSpPr>
            <a:spLocks noGrp="1"/>
          </p:cNvSpPr>
          <p:nvPr>
            <p:ph type="ftr" sz="quarter" idx="4294967295"/>
          </p:nvPr>
        </p:nvSpPr>
        <p:spPr>
          <a:xfrm>
            <a:off x="3124200" y="0"/>
            <a:ext cx="2895600" cy="365125"/>
          </a:xfrm>
          <a:prstGeom prst="rect">
            <a:avLst/>
          </a:prstGeom>
        </p:spPr>
        <p:txBody>
          <a:bodyPr/>
          <a:lstStyle/>
          <a:p>
            <a:pPr algn="ctr"/>
            <a:r>
              <a:rPr lang="en-US" b="1" dirty="0" smtClean="0">
                <a:solidFill>
                  <a:srgbClr val="00B050"/>
                </a:solidFill>
              </a:rPr>
              <a:t>UNCLASSIFIED</a:t>
            </a:r>
            <a:endParaRPr lang="en-US" b="1" dirty="0">
              <a:solidFill>
                <a:srgbClr val="00B050"/>
              </a:solidFill>
            </a:endParaRPr>
          </a:p>
        </p:txBody>
      </p:sp>
      <p:sp>
        <p:nvSpPr>
          <p:cNvPr id="12" name="Slide Number Placeholder 11"/>
          <p:cNvSpPr>
            <a:spLocks noGrp="1"/>
          </p:cNvSpPr>
          <p:nvPr>
            <p:ph type="sldNum" sz="quarter" idx="12"/>
          </p:nvPr>
        </p:nvSpPr>
        <p:spPr/>
        <p:txBody>
          <a:bodyPr/>
          <a:lstStyle/>
          <a:p>
            <a:pPr algn="r"/>
            <a:fld id="{3754DD67-C89D-4663-9379-DE9D76B81EBA}" type="slidenum">
              <a:rPr lang="en-US" smtClean="0"/>
              <a:pPr algn="r"/>
              <a:t>16</a:t>
            </a:fld>
            <a:endParaRPr lang="en-US"/>
          </a:p>
        </p:txBody>
      </p:sp>
    </p:spTree>
    <p:extLst>
      <p:ext uri="{BB962C8B-B14F-4D97-AF65-F5344CB8AC3E}">
        <p14:creationId xmlns:p14="http://schemas.microsoft.com/office/powerpoint/2010/main" val="20246009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97954" y="1066800"/>
            <a:ext cx="8348093" cy="4343723"/>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2400" y="3294417"/>
            <a:ext cx="533400" cy="691979"/>
          </a:xfrm>
          <a:prstGeom prst="rect">
            <a:avLst/>
          </a:prstGeom>
        </p:spPr>
      </p:pic>
      <p:sp>
        <p:nvSpPr>
          <p:cNvPr id="7" name="TextBox 6"/>
          <p:cNvSpPr txBox="1"/>
          <p:nvPr/>
        </p:nvSpPr>
        <p:spPr>
          <a:xfrm>
            <a:off x="1295400" y="6107668"/>
            <a:ext cx="4267200" cy="369332"/>
          </a:xfrm>
          <a:prstGeom prst="rect">
            <a:avLst/>
          </a:prstGeom>
          <a:noFill/>
          <a:ln w="28575">
            <a:solidFill>
              <a:srgbClr val="C00000"/>
            </a:solidFill>
          </a:ln>
        </p:spPr>
        <p:txBody>
          <a:bodyPr wrap="square" rtlCol="0">
            <a:spAutoFit/>
          </a:bodyPr>
          <a:lstStyle/>
          <a:p>
            <a:pPr marL="285750" indent="-285750">
              <a:buFont typeface="Wingdings" panose="05000000000000000000" pitchFamily="2" charset="2"/>
              <a:buChar char="Ø"/>
            </a:pPr>
            <a:r>
              <a:rPr lang="en-US" dirty="0" smtClean="0"/>
              <a:t>Click button to begin application process</a:t>
            </a:r>
            <a:endParaRPr lang="en-US" dirty="0"/>
          </a:p>
        </p:txBody>
      </p:sp>
      <p:cxnSp>
        <p:nvCxnSpPr>
          <p:cNvPr id="8" name="Straight Arrow Connector 7"/>
          <p:cNvCxnSpPr>
            <a:stCxn id="7" idx="0"/>
          </p:cNvCxnSpPr>
          <p:nvPr/>
        </p:nvCxnSpPr>
        <p:spPr>
          <a:xfrm flipV="1">
            <a:off x="3429000" y="3810000"/>
            <a:ext cx="800100" cy="229766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 name="Title 1"/>
          <p:cNvSpPr>
            <a:spLocks noGrp="1"/>
          </p:cNvSpPr>
          <p:nvPr>
            <p:ph type="title"/>
          </p:nvPr>
        </p:nvSpPr>
        <p:spPr>
          <a:xfrm>
            <a:off x="628650" y="152401"/>
            <a:ext cx="7886700" cy="685800"/>
          </a:xfrm>
        </p:spPr>
        <p:txBody>
          <a:bodyPr/>
          <a:lstStyle/>
          <a:p>
            <a:r>
              <a:rPr lang="en-US" dirty="0" smtClean="0"/>
              <a:t>Step 15</a:t>
            </a:r>
            <a:endParaRPr lang="en-US" dirty="0"/>
          </a:p>
        </p:txBody>
      </p:sp>
      <p:sp>
        <p:nvSpPr>
          <p:cNvPr id="11" name="Footer Placeholder 3"/>
          <p:cNvSpPr>
            <a:spLocks noGrp="1"/>
          </p:cNvSpPr>
          <p:nvPr>
            <p:ph type="ftr" sz="quarter" idx="4294967295"/>
          </p:nvPr>
        </p:nvSpPr>
        <p:spPr>
          <a:xfrm>
            <a:off x="3124200" y="0"/>
            <a:ext cx="2895600" cy="365125"/>
          </a:xfrm>
          <a:prstGeom prst="rect">
            <a:avLst/>
          </a:prstGeom>
        </p:spPr>
        <p:txBody>
          <a:bodyPr/>
          <a:lstStyle/>
          <a:p>
            <a:pPr algn="ctr"/>
            <a:r>
              <a:rPr lang="en-US" b="1" dirty="0" smtClean="0">
                <a:solidFill>
                  <a:srgbClr val="00B050"/>
                </a:solidFill>
              </a:rPr>
              <a:t>UNCLASSIFIED</a:t>
            </a:r>
            <a:endParaRPr lang="en-US" b="1" dirty="0">
              <a:solidFill>
                <a:srgbClr val="00B050"/>
              </a:solidFill>
            </a:endParaRPr>
          </a:p>
        </p:txBody>
      </p:sp>
      <p:sp>
        <p:nvSpPr>
          <p:cNvPr id="14" name="Slide Number Placeholder 13"/>
          <p:cNvSpPr>
            <a:spLocks noGrp="1"/>
          </p:cNvSpPr>
          <p:nvPr>
            <p:ph type="sldNum" sz="quarter" idx="12"/>
          </p:nvPr>
        </p:nvSpPr>
        <p:spPr/>
        <p:txBody>
          <a:bodyPr/>
          <a:lstStyle/>
          <a:p>
            <a:pPr algn="r"/>
            <a:fld id="{3754DD67-C89D-4663-9379-DE9D76B81EBA}" type="slidenum">
              <a:rPr lang="en-US" smtClean="0"/>
              <a:pPr algn="r"/>
              <a:t>17</a:t>
            </a:fld>
            <a:endParaRPr lang="en-US"/>
          </a:p>
        </p:txBody>
      </p:sp>
    </p:spTree>
    <p:extLst>
      <p:ext uri="{BB962C8B-B14F-4D97-AF65-F5344CB8AC3E}">
        <p14:creationId xmlns:p14="http://schemas.microsoft.com/office/powerpoint/2010/main" val="27424748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97954" y="1066800"/>
            <a:ext cx="8348093" cy="4343723"/>
          </a:xfrm>
          <a:prstGeom prst="rect">
            <a:avLst/>
          </a:prstGeom>
        </p:spPr>
      </p:pic>
      <p:sp>
        <p:nvSpPr>
          <p:cNvPr id="5" name="Title 1"/>
          <p:cNvSpPr>
            <a:spLocks noGrp="1"/>
          </p:cNvSpPr>
          <p:nvPr>
            <p:ph type="title"/>
          </p:nvPr>
        </p:nvSpPr>
        <p:spPr>
          <a:xfrm>
            <a:off x="628650" y="152401"/>
            <a:ext cx="7886700" cy="685800"/>
          </a:xfrm>
        </p:spPr>
        <p:txBody>
          <a:bodyPr/>
          <a:lstStyle/>
          <a:p>
            <a:r>
              <a:rPr lang="en-US" dirty="0" smtClean="0"/>
              <a:t>Step 16</a:t>
            </a:r>
            <a:endParaRPr lang="en-US" dirty="0"/>
          </a:p>
        </p:txBody>
      </p:sp>
      <p:sp>
        <p:nvSpPr>
          <p:cNvPr id="6" name="Right Brace 5"/>
          <p:cNvSpPr/>
          <p:nvPr/>
        </p:nvSpPr>
        <p:spPr>
          <a:xfrm>
            <a:off x="3810000" y="2514600"/>
            <a:ext cx="685800" cy="2438400"/>
          </a:xfrm>
          <a:prstGeom prst="rightBrace">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4572000" y="3502967"/>
            <a:ext cx="2971800" cy="461665"/>
          </a:xfrm>
          <a:prstGeom prst="rect">
            <a:avLst/>
          </a:prstGeom>
          <a:noFill/>
        </p:spPr>
        <p:txBody>
          <a:bodyPr wrap="square" rtlCol="0">
            <a:spAutoFit/>
          </a:bodyPr>
          <a:lstStyle/>
          <a:p>
            <a:r>
              <a:rPr lang="en-US" sz="2400" b="1" dirty="0" smtClean="0">
                <a:solidFill>
                  <a:srgbClr val="C00000"/>
                </a:solidFill>
              </a:rPr>
              <a:t>Fill in requested fields </a:t>
            </a:r>
            <a:endParaRPr lang="en-US" sz="2400" b="1" dirty="0">
              <a:solidFill>
                <a:srgbClr val="C0000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2893" y="4800600"/>
            <a:ext cx="533400" cy="691979"/>
          </a:xfrm>
          <a:prstGeom prst="rect">
            <a:avLst/>
          </a:prstGeom>
        </p:spPr>
      </p:pic>
      <p:sp>
        <p:nvSpPr>
          <p:cNvPr id="9" name="TextBox 8"/>
          <p:cNvSpPr txBox="1"/>
          <p:nvPr/>
        </p:nvSpPr>
        <p:spPr>
          <a:xfrm>
            <a:off x="1028700" y="6107668"/>
            <a:ext cx="7086600" cy="646331"/>
          </a:xfrm>
          <a:prstGeom prst="rect">
            <a:avLst/>
          </a:prstGeom>
          <a:noFill/>
          <a:ln w="28575">
            <a:solidFill>
              <a:srgbClr val="C00000"/>
            </a:solidFill>
          </a:ln>
        </p:spPr>
        <p:txBody>
          <a:bodyPr wrap="square" rtlCol="0">
            <a:spAutoFit/>
          </a:bodyPr>
          <a:lstStyle/>
          <a:p>
            <a:pPr marL="285750" indent="-285750">
              <a:buFont typeface="Wingdings" panose="05000000000000000000" pitchFamily="2" charset="2"/>
              <a:buChar char="Ø"/>
            </a:pPr>
            <a:r>
              <a:rPr lang="en-US" dirty="0" smtClean="0"/>
              <a:t>Click </a:t>
            </a:r>
            <a:r>
              <a:rPr lang="en-US" dirty="0" smtClean="0">
                <a:solidFill>
                  <a:srgbClr val="C00000"/>
                </a:solidFill>
              </a:rPr>
              <a:t>“Submit”</a:t>
            </a:r>
            <a:r>
              <a:rPr lang="en-US" dirty="0" smtClean="0"/>
              <a:t> button after filling in requested information to proceed to next page</a:t>
            </a:r>
            <a:endParaRPr lang="en-US" dirty="0"/>
          </a:p>
        </p:txBody>
      </p:sp>
      <p:cxnSp>
        <p:nvCxnSpPr>
          <p:cNvPr id="10" name="Straight Arrow Connector 9"/>
          <p:cNvCxnSpPr>
            <a:stCxn id="9" idx="0"/>
          </p:cNvCxnSpPr>
          <p:nvPr/>
        </p:nvCxnSpPr>
        <p:spPr>
          <a:xfrm flipH="1" flipV="1">
            <a:off x="2409594" y="5334000"/>
            <a:ext cx="2162406" cy="77366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 name="Footer Placeholder 3"/>
          <p:cNvSpPr>
            <a:spLocks noGrp="1"/>
          </p:cNvSpPr>
          <p:nvPr>
            <p:ph type="ftr" sz="quarter" idx="4294967295"/>
          </p:nvPr>
        </p:nvSpPr>
        <p:spPr>
          <a:xfrm>
            <a:off x="3124200" y="0"/>
            <a:ext cx="2895600" cy="365125"/>
          </a:xfrm>
          <a:prstGeom prst="rect">
            <a:avLst/>
          </a:prstGeom>
        </p:spPr>
        <p:txBody>
          <a:bodyPr/>
          <a:lstStyle/>
          <a:p>
            <a:pPr algn="ctr"/>
            <a:r>
              <a:rPr lang="en-US" b="1" dirty="0" smtClean="0">
                <a:solidFill>
                  <a:srgbClr val="00B050"/>
                </a:solidFill>
              </a:rPr>
              <a:t>UNCLASSIFIED</a:t>
            </a:r>
            <a:endParaRPr lang="en-US" b="1" dirty="0">
              <a:solidFill>
                <a:srgbClr val="00B050"/>
              </a:solidFill>
            </a:endParaRPr>
          </a:p>
        </p:txBody>
      </p:sp>
      <p:sp>
        <p:nvSpPr>
          <p:cNvPr id="16" name="Slide Number Placeholder 15"/>
          <p:cNvSpPr>
            <a:spLocks noGrp="1"/>
          </p:cNvSpPr>
          <p:nvPr>
            <p:ph type="sldNum" sz="quarter" idx="12"/>
          </p:nvPr>
        </p:nvSpPr>
        <p:spPr/>
        <p:txBody>
          <a:bodyPr/>
          <a:lstStyle/>
          <a:p>
            <a:pPr algn="r"/>
            <a:fld id="{3754DD67-C89D-4663-9379-DE9D76B81EBA}" type="slidenum">
              <a:rPr lang="en-US" smtClean="0"/>
              <a:pPr algn="r"/>
              <a:t>18</a:t>
            </a:fld>
            <a:endParaRPr lang="en-US" dirty="0"/>
          </a:p>
        </p:txBody>
      </p:sp>
    </p:spTree>
    <p:extLst>
      <p:ext uri="{BB962C8B-B14F-4D97-AF65-F5344CB8AC3E}">
        <p14:creationId xmlns:p14="http://schemas.microsoft.com/office/powerpoint/2010/main" val="12159399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95544" y="1066800"/>
            <a:ext cx="8352912" cy="4343723"/>
          </a:xfrm>
          <a:prstGeom prst="rect">
            <a:avLst/>
          </a:prstGeom>
        </p:spPr>
      </p:pic>
      <p:sp>
        <p:nvSpPr>
          <p:cNvPr id="5" name="Title 1"/>
          <p:cNvSpPr>
            <a:spLocks noGrp="1"/>
          </p:cNvSpPr>
          <p:nvPr>
            <p:ph type="title"/>
          </p:nvPr>
        </p:nvSpPr>
        <p:spPr>
          <a:xfrm>
            <a:off x="628650" y="152401"/>
            <a:ext cx="7886700" cy="685800"/>
          </a:xfrm>
        </p:spPr>
        <p:txBody>
          <a:bodyPr/>
          <a:lstStyle/>
          <a:p>
            <a:r>
              <a:rPr lang="en-US" dirty="0" smtClean="0"/>
              <a:t>Final online page</a:t>
            </a:r>
            <a:endParaRPr lang="en-US" dirty="0"/>
          </a:p>
        </p:txBody>
      </p:sp>
      <p:sp>
        <p:nvSpPr>
          <p:cNvPr id="6" name="TextBox 5"/>
          <p:cNvSpPr txBox="1"/>
          <p:nvPr/>
        </p:nvSpPr>
        <p:spPr>
          <a:xfrm>
            <a:off x="395544" y="5638800"/>
            <a:ext cx="8352912" cy="369332"/>
          </a:xfrm>
          <a:prstGeom prst="rect">
            <a:avLst/>
          </a:prstGeom>
          <a:noFill/>
          <a:ln w="28575">
            <a:solidFill>
              <a:srgbClr val="C00000"/>
            </a:solidFill>
          </a:ln>
        </p:spPr>
        <p:txBody>
          <a:bodyPr wrap="square" rtlCol="0">
            <a:spAutoFit/>
          </a:bodyPr>
          <a:lstStyle/>
          <a:p>
            <a:pPr marL="285750" indent="-285750">
              <a:buFont typeface="Wingdings" panose="05000000000000000000" pitchFamily="2" charset="2"/>
              <a:buChar char="Ø"/>
            </a:pPr>
            <a:r>
              <a:rPr lang="en-US" dirty="0" smtClean="0"/>
              <a:t>Applicant will receive a email to the provided email address for secure access </a:t>
            </a:r>
            <a:endParaRPr lang="en-US" dirty="0"/>
          </a:p>
        </p:txBody>
      </p:sp>
      <p:sp>
        <p:nvSpPr>
          <p:cNvPr id="7" name="Footer Placeholder 3"/>
          <p:cNvSpPr>
            <a:spLocks noGrp="1"/>
          </p:cNvSpPr>
          <p:nvPr>
            <p:ph type="ftr" sz="quarter" idx="4294967295"/>
          </p:nvPr>
        </p:nvSpPr>
        <p:spPr>
          <a:xfrm>
            <a:off x="3124200" y="0"/>
            <a:ext cx="2895600" cy="365125"/>
          </a:xfrm>
          <a:prstGeom prst="rect">
            <a:avLst/>
          </a:prstGeom>
        </p:spPr>
        <p:txBody>
          <a:bodyPr/>
          <a:lstStyle/>
          <a:p>
            <a:pPr algn="ctr"/>
            <a:r>
              <a:rPr lang="en-US" b="1" dirty="0" smtClean="0">
                <a:solidFill>
                  <a:srgbClr val="00B050"/>
                </a:solidFill>
              </a:rPr>
              <a:t>UNCLASSIFIED</a:t>
            </a:r>
            <a:endParaRPr lang="en-US" b="1" dirty="0">
              <a:solidFill>
                <a:srgbClr val="00B050"/>
              </a:solidFill>
            </a:endParaRPr>
          </a:p>
        </p:txBody>
      </p:sp>
      <p:sp>
        <p:nvSpPr>
          <p:cNvPr id="9" name="Slide Number Placeholder 8"/>
          <p:cNvSpPr>
            <a:spLocks noGrp="1"/>
          </p:cNvSpPr>
          <p:nvPr>
            <p:ph type="sldNum" sz="quarter" idx="12"/>
          </p:nvPr>
        </p:nvSpPr>
        <p:spPr/>
        <p:txBody>
          <a:bodyPr/>
          <a:lstStyle/>
          <a:p>
            <a:pPr algn="r"/>
            <a:fld id="{3754DD67-C89D-4663-9379-DE9D76B81EBA}" type="slidenum">
              <a:rPr lang="en-US" smtClean="0"/>
              <a:pPr algn="r"/>
              <a:t>19</a:t>
            </a:fld>
            <a:endParaRPr lang="en-US" dirty="0"/>
          </a:p>
        </p:txBody>
      </p:sp>
    </p:spTree>
    <p:extLst>
      <p:ext uri="{BB962C8B-B14F-4D97-AF65-F5344CB8AC3E}">
        <p14:creationId xmlns:p14="http://schemas.microsoft.com/office/powerpoint/2010/main" val="21801756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7886700" cy="685800"/>
          </a:xfrm>
        </p:spPr>
        <p:txBody>
          <a:bodyPr/>
          <a:lstStyle/>
          <a:p>
            <a:r>
              <a:rPr lang="en-US" dirty="0"/>
              <a:t>926C Website </a:t>
            </a:r>
            <a:r>
              <a:rPr lang="en-US" dirty="0" smtClean="0"/>
              <a:t>Process: Step 1.</a:t>
            </a:r>
            <a:endParaRPr lang="en-US" dirty="0"/>
          </a:p>
        </p:txBody>
      </p:sp>
      <p:pic>
        <p:nvPicPr>
          <p:cNvPr id="4" name="Content Placeholder 3"/>
          <p:cNvPicPr>
            <a:picLocks noGrp="1" noChangeAspect="1"/>
          </p:cNvPicPr>
          <p:nvPr>
            <p:ph idx="1"/>
          </p:nvPr>
        </p:nvPicPr>
        <p:blipFill>
          <a:blip r:embed="rId3"/>
          <a:stretch>
            <a:fillRect/>
          </a:stretch>
        </p:blipFill>
        <p:spPr>
          <a:xfrm>
            <a:off x="23070" y="1013105"/>
            <a:ext cx="9097860" cy="477809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2600" y="4882289"/>
            <a:ext cx="533400" cy="691979"/>
          </a:xfrm>
          <a:prstGeom prst="rect">
            <a:avLst/>
          </a:prstGeom>
        </p:spPr>
      </p:pic>
      <p:sp>
        <p:nvSpPr>
          <p:cNvPr id="8" name="TextBox 7"/>
          <p:cNvSpPr txBox="1"/>
          <p:nvPr/>
        </p:nvSpPr>
        <p:spPr>
          <a:xfrm>
            <a:off x="1295400" y="6107668"/>
            <a:ext cx="6324600" cy="369332"/>
          </a:xfrm>
          <a:prstGeom prst="rect">
            <a:avLst/>
          </a:prstGeom>
          <a:noFill/>
          <a:ln w="28575">
            <a:solidFill>
              <a:srgbClr val="C00000"/>
            </a:solidFill>
          </a:ln>
        </p:spPr>
        <p:txBody>
          <a:bodyPr wrap="square" rtlCol="0">
            <a:spAutoFit/>
          </a:bodyPr>
          <a:lstStyle/>
          <a:p>
            <a:pPr marL="285750" indent="-285750">
              <a:buFont typeface="Wingdings" panose="05000000000000000000" pitchFamily="2" charset="2"/>
              <a:buChar char="Ø"/>
            </a:pPr>
            <a:r>
              <a:rPr lang="en-US" dirty="0" smtClean="0"/>
              <a:t>Click on 926C button (for retired/separated applicants)</a:t>
            </a:r>
            <a:endParaRPr lang="en-US" dirty="0"/>
          </a:p>
        </p:txBody>
      </p:sp>
      <p:cxnSp>
        <p:nvCxnSpPr>
          <p:cNvPr id="12" name="Straight Arrow Connector 11"/>
          <p:cNvCxnSpPr>
            <a:stCxn id="8" idx="0"/>
          </p:cNvCxnSpPr>
          <p:nvPr/>
        </p:nvCxnSpPr>
        <p:spPr>
          <a:xfrm flipH="1" flipV="1">
            <a:off x="2019300" y="5401528"/>
            <a:ext cx="2438400" cy="70614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Footer Placeholder 3"/>
          <p:cNvSpPr>
            <a:spLocks noGrp="1"/>
          </p:cNvSpPr>
          <p:nvPr>
            <p:ph type="ftr" sz="quarter" idx="4294967295"/>
          </p:nvPr>
        </p:nvSpPr>
        <p:spPr>
          <a:xfrm>
            <a:off x="3124200" y="0"/>
            <a:ext cx="2895600" cy="365125"/>
          </a:xfrm>
          <a:prstGeom prst="rect">
            <a:avLst/>
          </a:prstGeom>
        </p:spPr>
        <p:txBody>
          <a:bodyPr/>
          <a:lstStyle/>
          <a:p>
            <a:pPr algn="ctr"/>
            <a:r>
              <a:rPr lang="en-US" b="1" dirty="0" smtClean="0">
                <a:solidFill>
                  <a:srgbClr val="00B050"/>
                </a:solidFill>
              </a:rPr>
              <a:t>UNCLASSIFIED</a:t>
            </a:r>
            <a:endParaRPr lang="en-US" b="1" dirty="0">
              <a:solidFill>
                <a:srgbClr val="00B050"/>
              </a:solidFill>
            </a:endParaRPr>
          </a:p>
        </p:txBody>
      </p:sp>
      <p:sp>
        <p:nvSpPr>
          <p:cNvPr id="19" name="Slide Number Placeholder 18"/>
          <p:cNvSpPr>
            <a:spLocks noGrp="1"/>
          </p:cNvSpPr>
          <p:nvPr>
            <p:ph type="sldNum" sz="quarter" idx="12"/>
          </p:nvPr>
        </p:nvSpPr>
        <p:spPr/>
        <p:txBody>
          <a:bodyPr/>
          <a:lstStyle/>
          <a:p>
            <a:pPr algn="r"/>
            <a:fld id="{3754DD67-C89D-4663-9379-DE9D76B81EBA}" type="slidenum">
              <a:rPr lang="en-US" smtClean="0"/>
              <a:pPr algn="r"/>
              <a:t>2</a:t>
            </a:fld>
            <a:endParaRPr lang="en-US" dirty="0"/>
          </a:p>
        </p:txBody>
      </p:sp>
    </p:spTree>
    <p:extLst>
      <p:ext uri="{BB962C8B-B14F-4D97-AF65-F5344CB8AC3E}">
        <p14:creationId xmlns:p14="http://schemas.microsoft.com/office/powerpoint/2010/main" val="35393315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75522" y="1066800"/>
            <a:ext cx="8392957" cy="4343723"/>
          </a:xfrm>
          <a:prstGeom prst="rect">
            <a:avLst/>
          </a:prstGeom>
        </p:spPr>
      </p:pic>
      <p:sp>
        <p:nvSpPr>
          <p:cNvPr id="5" name="TextBox 4"/>
          <p:cNvSpPr txBox="1"/>
          <p:nvPr/>
        </p:nvSpPr>
        <p:spPr>
          <a:xfrm>
            <a:off x="784686" y="5638800"/>
            <a:ext cx="7574628" cy="923330"/>
          </a:xfrm>
          <a:prstGeom prst="rect">
            <a:avLst/>
          </a:prstGeom>
          <a:noFill/>
          <a:ln w="28575">
            <a:solidFill>
              <a:srgbClr val="C00000"/>
            </a:solidFill>
          </a:ln>
        </p:spPr>
        <p:txBody>
          <a:bodyPr wrap="square" rtlCol="0">
            <a:spAutoFit/>
          </a:bodyPr>
          <a:lstStyle/>
          <a:p>
            <a:pPr marL="285750" indent="-285750">
              <a:buFont typeface="Wingdings" panose="05000000000000000000" pitchFamily="2" charset="2"/>
              <a:buChar char="Ø"/>
            </a:pPr>
            <a:r>
              <a:rPr lang="en-US" dirty="0" smtClean="0"/>
              <a:t>Applicant will receive the above email for secure access</a:t>
            </a:r>
          </a:p>
          <a:p>
            <a:pPr marL="285750" indent="-285750">
              <a:buFont typeface="Wingdings" panose="05000000000000000000" pitchFamily="2" charset="2"/>
              <a:buChar char="Ø"/>
            </a:pPr>
            <a:r>
              <a:rPr lang="en-US" dirty="0" smtClean="0"/>
              <a:t>Read email and follow instructions </a:t>
            </a:r>
          </a:p>
          <a:p>
            <a:pPr marL="285750" indent="-285750">
              <a:buFont typeface="Wingdings" panose="05000000000000000000" pitchFamily="2" charset="2"/>
              <a:buChar char="Ø"/>
            </a:pPr>
            <a:r>
              <a:rPr lang="en-US" dirty="0" smtClean="0"/>
              <a:t>Click on link provided</a:t>
            </a:r>
            <a:endParaRPr lang="en-US" dirty="0"/>
          </a:p>
        </p:txBody>
      </p:sp>
      <p:sp>
        <p:nvSpPr>
          <p:cNvPr id="6" name="Title 1"/>
          <p:cNvSpPr>
            <a:spLocks noGrp="1"/>
          </p:cNvSpPr>
          <p:nvPr>
            <p:ph type="title"/>
          </p:nvPr>
        </p:nvSpPr>
        <p:spPr>
          <a:xfrm>
            <a:off x="628650" y="152401"/>
            <a:ext cx="7886700" cy="685800"/>
          </a:xfrm>
        </p:spPr>
        <p:txBody>
          <a:bodyPr/>
          <a:lstStyle/>
          <a:p>
            <a:r>
              <a:rPr lang="en-US" dirty="0" smtClean="0"/>
              <a:t>Application Process: Step 1</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0" y="3124200"/>
            <a:ext cx="533400" cy="691979"/>
          </a:xfrm>
          <a:prstGeom prst="rect">
            <a:avLst/>
          </a:prstGeom>
        </p:spPr>
      </p:pic>
      <p:cxnSp>
        <p:nvCxnSpPr>
          <p:cNvPr id="8" name="Straight Arrow Connector 7"/>
          <p:cNvCxnSpPr>
            <a:stCxn id="5" idx="0"/>
          </p:cNvCxnSpPr>
          <p:nvPr/>
        </p:nvCxnSpPr>
        <p:spPr>
          <a:xfrm flipH="1" flipV="1">
            <a:off x="3314702" y="3657600"/>
            <a:ext cx="1257298" cy="198120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 name="Footer Placeholder 3"/>
          <p:cNvSpPr>
            <a:spLocks noGrp="1"/>
          </p:cNvSpPr>
          <p:nvPr>
            <p:ph type="ftr" sz="quarter" idx="4294967295"/>
          </p:nvPr>
        </p:nvSpPr>
        <p:spPr>
          <a:xfrm>
            <a:off x="3124200" y="0"/>
            <a:ext cx="2895600" cy="365125"/>
          </a:xfrm>
          <a:prstGeom prst="rect">
            <a:avLst/>
          </a:prstGeom>
        </p:spPr>
        <p:txBody>
          <a:bodyPr/>
          <a:lstStyle/>
          <a:p>
            <a:pPr algn="ctr"/>
            <a:r>
              <a:rPr lang="en-US" b="1" dirty="0" smtClean="0">
                <a:solidFill>
                  <a:srgbClr val="00B050"/>
                </a:solidFill>
              </a:rPr>
              <a:t>UNCLASSIFIED</a:t>
            </a:r>
            <a:endParaRPr lang="en-US" b="1" dirty="0">
              <a:solidFill>
                <a:srgbClr val="00B050"/>
              </a:solidFill>
            </a:endParaRPr>
          </a:p>
        </p:txBody>
      </p:sp>
      <p:sp>
        <p:nvSpPr>
          <p:cNvPr id="13" name="Slide Number Placeholder 12"/>
          <p:cNvSpPr>
            <a:spLocks noGrp="1"/>
          </p:cNvSpPr>
          <p:nvPr>
            <p:ph type="sldNum" sz="quarter" idx="12"/>
          </p:nvPr>
        </p:nvSpPr>
        <p:spPr/>
        <p:txBody>
          <a:bodyPr/>
          <a:lstStyle/>
          <a:p>
            <a:pPr algn="r"/>
            <a:fld id="{3754DD67-C89D-4663-9379-DE9D76B81EBA}" type="slidenum">
              <a:rPr lang="en-US" smtClean="0"/>
              <a:pPr algn="r"/>
              <a:t>20</a:t>
            </a:fld>
            <a:endParaRPr lang="en-US" dirty="0"/>
          </a:p>
        </p:txBody>
      </p:sp>
    </p:spTree>
    <p:extLst>
      <p:ext uri="{BB962C8B-B14F-4D97-AF65-F5344CB8AC3E}">
        <p14:creationId xmlns:p14="http://schemas.microsoft.com/office/powerpoint/2010/main" val="2995589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98158" y="1066800"/>
            <a:ext cx="8347684" cy="4343723"/>
          </a:xfrm>
          <a:prstGeom prst="rect">
            <a:avLst/>
          </a:prstGeom>
        </p:spPr>
      </p:pic>
      <p:sp>
        <p:nvSpPr>
          <p:cNvPr id="5" name="Title 1"/>
          <p:cNvSpPr>
            <a:spLocks noGrp="1"/>
          </p:cNvSpPr>
          <p:nvPr>
            <p:ph type="title"/>
          </p:nvPr>
        </p:nvSpPr>
        <p:spPr>
          <a:xfrm>
            <a:off x="628650" y="152401"/>
            <a:ext cx="7886700" cy="685800"/>
          </a:xfrm>
        </p:spPr>
        <p:txBody>
          <a:bodyPr/>
          <a:lstStyle/>
          <a:p>
            <a:r>
              <a:rPr lang="en-US" dirty="0" smtClean="0"/>
              <a:t>Step 2</a:t>
            </a:r>
            <a:endParaRPr lang="en-US" dirty="0"/>
          </a:p>
        </p:txBody>
      </p:sp>
      <p:sp>
        <p:nvSpPr>
          <p:cNvPr id="3" name="Rectangle 2"/>
          <p:cNvSpPr/>
          <p:nvPr/>
        </p:nvSpPr>
        <p:spPr>
          <a:xfrm>
            <a:off x="4724400" y="2654300"/>
            <a:ext cx="914400" cy="152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724400" y="2622550"/>
            <a:ext cx="1371600" cy="215444"/>
          </a:xfrm>
          <a:prstGeom prst="rect">
            <a:avLst/>
          </a:prstGeom>
          <a:noFill/>
        </p:spPr>
        <p:txBody>
          <a:bodyPr wrap="square" rtlCol="0">
            <a:spAutoFit/>
          </a:bodyPr>
          <a:lstStyle/>
          <a:p>
            <a:r>
              <a:rPr lang="en-US" sz="800" dirty="0" smtClean="0">
                <a:solidFill>
                  <a:schemeClr val="bg1">
                    <a:lumMod val="75000"/>
                  </a:schemeClr>
                </a:solidFill>
              </a:rPr>
              <a:t>joe.marine@gmail.com</a:t>
            </a:r>
            <a:endParaRPr lang="en-US" sz="800" dirty="0">
              <a:solidFill>
                <a:schemeClr val="bg1">
                  <a:lumMod val="75000"/>
                </a:schemeClr>
              </a:solidFill>
            </a:endParaRPr>
          </a:p>
        </p:txBody>
      </p:sp>
      <p:sp>
        <p:nvSpPr>
          <p:cNvPr id="9" name="TextBox 8"/>
          <p:cNvSpPr txBox="1"/>
          <p:nvPr/>
        </p:nvSpPr>
        <p:spPr>
          <a:xfrm>
            <a:off x="395544" y="5638800"/>
            <a:ext cx="8352912" cy="369332"/>
          </a:xfrm>
          <a:prstGeom prst="rect">
            <a:avLst/>
          </a:prstGeom>
          <a:noFill/>
          <a:ln w="28575">
            <a:solidFill>
              <a:srgbClr val="C00000"/>
            </a:solidFill>
          </a:ln>
        </p:spPr>
        <p:txBody>
          <a:bodyPr wrap="square" rtlCol="0">
            <a:spAutoFit/>
          </a:bodyPr>
          <a:lstStyle/>
          <a:p>
            <a:pPr marL="285750" indent="-285750">
              <a:buFont typeface="Wingdings" panose="05000000000000000000" pitchFamily="2" charset="2"/>
              <a:buChar char="Ø"/>
            </a:pPr>
            <a:r>
              <a:rPr lang="en-US" dirty="0" smtClean="0"/>
              <a:t>Applicant will be redirected to the above secure access registration page </a:t>
            </a:r>
            <a:endParaRPr lang="en-US" dirty="0"/>
          </a:p>
        </p:txBody>
      </p:sp>
      <p:sp>
        <p:nvSpPr>
          <p:cNvPr id="10" name="Footer Placeholder 3"/>
          <p:cNvSpPr>
            <a:spLocks noGrp="1"/>
          </p:cNvSpPr>
          <p:nvPr>
            <p:ph type="ftr" sz="quarter" idx="4294967295"/>
          </p:nvPr>
        </p:nvSpPr>
        <p:spPr>
          <a:xfrm>
            <a:off x="3124200" y="0"/>
            <a:ext cx="2895600" cy="365125"/>
          </a:xfrm>
          <a:prstGeom prst="rect">
            <a:avLst/>
          </a:prstGeom>
        </p:spPr>
        <p:txBody>
          <a:bodyPr/>
          <a:lstStyle/>
          <a:p>
            <a:pPr algn="ctr"/>
            <a:r>
              <a:rPr lang="en-US" b="1" dirty="0" smtClean="0">
                <a:solidFill>
                  <a:srgbClr val="00B050"/>
                </a:solidFill>
              </a:rPr>
              <a:t>UNCLASSIFIED</a:t>
            </a:r>
            <a:endParaRPr lang="en-US" b="1" dirty="0">
              <a:solidFill>
                <a:srgbClr val="00B050"/>
              </a:solidFill>
            </a:endParaRPr>
          </a:p>
        </p:txBody>
      </p:sp>
      <p:sp>
        <p:nvSpPr>
          <p:cNvPr id="13" name="Slide Number Placeholder 12"/>
          <p:cNvSpPr>
            <a:spLocks noGrp="1"/>
          </p:cNvSpPr>
          <p:nvPr>
            <p:ph type="sldNum" sz="quarter" idx="12"/>
          </p:nvPr>
        </p:nvSpPr>
        <p:spPr/>
        <p:txBody>
          <a:bodyPr/>
          <a:lstStyle/>
          <a:p>
            <a:pPr algn="r"/>
            <a:fld id="{3754DD67-C89D-4663-9379-DE9D76B81EBA}" type="slidenum">
              <a:rPr lang="en-US" smtClean="0"/>
              <a:pPr algn="r"/>
              <a:t>21</a:t>
            </a:fld>
            <a:endParaRPr lang="en-US"/>
          </a:p>
        </p:txBody>
      </p:sp>
    </p:spTree>
    <p:extLst>
      <p:ext uri="{BB962C8B-B14F-4D97-AF65-F5344CB8AC3E}">
        <p14:creationId xmlns:p14="http://schemas.microsoft.com/office/powerpoint/2010/main" val="103669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87896" y="1066800"/>
            <a:ext cx="8368209" cy="4343723"/>
          </a:xfrm>
          <a:prstGeom prst="rect">
            <a:avLst/>
          </a:prstGeom>
        </p:spPr>
      </p:pic>
      <p:sp>
        <p:nvSpPr>
          <p:cNvPr id="5" name="TextBox 4"/>
          <p:cNvSpPr txBox="1"/>
          <p:nvPr/>
        </p:nvSpPr>
        <p:spPr>
          <a:xfrm>
            <a:off x="395544" y="5638800"/>
            <a:ext cx="8352912" cy="646331"/>
          </a:xfrm>
          <a:prstGeom prst="rect">
            <a:avLst/>
          </a:prstGeom>
          <a:noFill/>
          <a:ln w="28575">
            <a:solidFill>
              <a:srgbClr val="C00000"/>
            </a:solidFill>
          </a:ln>
        </p:spPr>
        <p:txBody>
          <a:bodyPr wrap="square" rtlCol="0">
            <a:spAutoFit/>
          </a:bodyPr>
          <a:lstStyle/>
          <a:p>
            <a:pPr marL="285750" indent="-285750">
              <a:buFont typeface="Wingdings" panose="05000000000000000000" pitchFamily="2" charset="2"/>
              <a:buChar char="Ø"/>
            </a:pPr>
            <a:r>
              <a:rPr lang="en-US" dirty="0" smtClean="0"/>
              <a:t>Click “Register” after completing requested fields</a:t>
            </a:r>
          </a:p>
          <a:p>
            <a:pPr marL="285750" indent="-285750">
              <a:buFont typeface="Wingdings" panose="05000000000000000000" pitchFamily="2" charset="2"/>
              <a:buChar char="Ø"/>
            </a:pPr>
            <a:r>
              <a:rPr lang="en-US" dirty="0" smtClean="0"/>
              <a:t>Applicant will be rerouted to secure inbox </a:t>
            </a:r>
            <a:endParaRPr lang="en-US" dirty="0"/>
          </a:p>
        </p:txBody>
      </p:sp>
      <p:sp>
        <p:nvSpPr>
          <p:cNvPr id="6" name="Right Brace 5"/>
          <p:cNvSpPr/>
          <p:nvPr/>
        </p:nvSpPr>
        <p:spPr>
          <a:xfrm>
            <a:off x="7391400" y="2837994"/>
            <a:ext cx="304800" cy="1048206"/>
          </a:xfrm>
          <a:prstGeom prst="rightBrace">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angle 6"/>
          <p:cNvSpPr/>
          <p:nvPr/>
        </p:nvSpPr>
        <p:spPr>
          <a:xfrm>
            <a:off x="7620000" y="3177431"/>
            <a:ext cx="1023727" cy="369332"/>
          </a:xfrm>
          <a:prstGeom prst="rect">
            <a:avLst/>
          </a:prstGeom>
        </p:spPr>
        <p:txBody>
          <a:bodyPr wrap="square">
            <a:spAutoFit/>
          </a:bodyPr>
          <a:lstStyle/>
          <a:p>
            <a:r>
              <a:rPr lang="en-US" sz="900" b="1" dirty="0">
                <a:solidFill>
                  <a:srgbClr val="C00000"/>
                </a:solidFill>
              </a:rPr>
              <a:t>Fill in requested fields </a:t>
            </a:r>
          </a:p>
        </p:txBody>
      </p:sp>
      <p:sp>
        <p:nvSpPr>
          <p:cNvPr id="8" name="Rectangle 7"/>
          <p:cNvSpPr/>
          <p:nvPr/>
        </p:nvSpPr>
        <p:spPr>
          <a:xfrm>
            <a:off x="4724400" y="2654300"/>
            <a:ext cx="914400" cy="152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724400" y="2622550"/>
            <a:ext cx="1371600" cy="215444"/>
          </a:xfrm>
          <a:prstGeom prst="rect">
            <a:avLst/>
          </a:prstGeom>
          <a:noFill/>
        </p:spPr>
        <p:txBody>
          <a:bodyPr wrap="square" rtlCol="0">
            <a:spAutoFit/>
          </a:bodyPr>
          <a:lstStyle/>
          <a:p>
            <a:r>
              <a:rPr lang="en-US" sz="800" dirty="0" smtClean="0">
                <a:solidFill>
                  <a:schemeClr val="bg1">
                    <a:lumMod val="75000"/>
                  </a:schemeClr>
                </a:solidFill>
              </a:rPr>
              <a:t>joe.marine@gmail.com</a:t>
            </a:r>
            <a:endParaRPr lang="en-US" sz="800" dirty="0">
              <a:solidFill>
                <a:schemeClr val="bg1">
                  <a:lumMod val="75000"/>
                </a:schemeClr>
              </a:solidFill>
            </a:endParaRPr>
          </a:p>
        </p:txBody>
      </p:sp>
      <p:sp>
        <p:nvSpPr>
          <p:cNvPr id="10" name="Title 1"/>
          <p:cNvSpPr>
            <a:spLocks noGrp="1"/>
          </p:cNvSpPr>
          <p:nvPr>
            <p:ph type="title"/>
          </p:nvPr>
        </p:nvSpPr>
        <p:spPr>
          <a:xfrm>
            <a:off x="628650" y="152401"/>
            <a:ext cx="7886700" cy="685800"/>
          </a:xfrm>
        </p:spPr>
        <p:txBody>
          <a:bodyPr/>
          <a:lstStyle/>
          <a:p>
            <a:r>
              <a:rPr lang="en-US" dirty="0" smtClean="0"/>
              <a:t>Step 3</a:t>
            </a:r>
            <a:endParaRPr lang="en-US"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9300" y="4047754"/>
            <a:ext cx="533400" cy="691979"/>
          </a:xfrm>
          <a:prstGeom prst="rect">
            <a:avLst/>
          </a:prstGeom>
        </p:spPr>
      </p:pic>
      <p:cxnSp>
        <p:nvCxnSpPr>
          <p:cNvPr id="12" name="Straight Arrow Connector 11"/>
          <p:cNvCxnSpPr/>
          <p:nvPr/>
        </p:nvCxnSpPr>
        <p:spPr>
          <a:xfrm flipV="1">
            <a:off x="4572001" y="4495800"/>
            <a:ext cx="1523999" cy="114300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 name="Footer Placeholder 3"/>
          <p:cNvSpPr>
            <a:spLocks noGrp="1"/>
          </p:cNvSpPr>
          <p:nvPr>
            <p:ph type="ftr" sz="quarter" idx="4294967295"/>
          </p:nvPr>
        </p:nvSpPr>
        <p:spPr>
          <a:xfrm>
            <a:off x="3124200" y="0"/>
            <a:ext cx="2895600" cy="365125"/>
          </a:xfrm>
          <a:prstGeom prst="rect">
            <a:avLst/>
          </a:prstGeom>
        </p:spPr>
        <p:txBody>
          <a:bodyPr/>
          <a:lstStyle/>
          <a:p>
            <a:pPr algn="ctr"/>
            <a:r>
              <a:rPr lang="en-US" b="1" dirty="0" smtClean="0">
                <a:solidFill>
                  <a:srgbClr val="00B050"/>
                </a:solidFill>
              </a:rPr>
              <a:t>UNCLASSIFIED</a:t>
            </a:r>
            <a:endParaRPr lang="en-US" b="1" dirty="0">
              <a:solidFill>
                <a:srgbClr val="00B050"/>
              </a:solidFill>
            </a:endParaRPr>
          </a:p>
        </p:txBody>
      </p:sp>
      <p:sp>
        <p:nvSpPr>
          <p:cNvPr id="16" name="Slide Number Placeholder 15"/>
          <p:cNvSpPr>
            <a:spLocks noGrp="1"/>
          </p:cNvSpPr>
          <p:nvPr>
            <p:ph type="sldNum" sz="quarter" idx="12"/>
          </p:nvPr>
        </p:nvSpPr>
        <p:spPr/>
        <p:txBody>
          <a:bodyPr/>
          <a:lstStyle/>
          <a:p>
            <a:pPr algn="r"/>
            <a:fld id="{3754DD67-C89D-4663-9379-DE9D76B81EBA}" type="slidenum">
              <a:rPr lang="en-US" smtClean="0"/>
              <a:pPr algn="r"/>
              <a:t>22</a:t>
            </a:fld>
            <a:endParaRPr lang="en-US" dirty="0"/>
          </a:p>
        </p:txBody>
      </p:sp>
    </p:spTree>
    <p:extLst>
      <p:ext uri="{BB962C8B-B14F-4D97-AF65-F5344CB8AC3E}">
        <p14:creationId xmlns:p14="http://schemas.microsoft.com/office/powerpoint/2010/main" val="7782726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00357" y="1066800"/>
            <a:ext cx="8343286" cy="4343723"/>
          </a:xfrm>
          <a:prstGeom prst="rect">
            <a:avLst/>
          </a:prstGeom>
        </p:spPr>
      </p:pic>
      <p:sp>
        <p:nvSpPr>
          <p:cNvPr id="5" name="Title 1"/>
          <p:cNvSpPr>
            <a:spLocks noGrp="1"/>
          </p:cNvSpPr>
          <p:nvPr>
            <p:ph type="title"/>
          </p:nvPr>
        </p:nvSpPr>
        <p:spPr>
          <a:xfrm>
            <a:off x="628650" y="152401"/>
            <a:ext cx="7886700" cy="685800"/>
          </a:xfrm>
        </p:spPr>
        <p:txBody>
          <a:bodyPr/>
          <a:lstStyle/>
          <a:p>
            <a:r>
              <a:rPr lang="en-US" dirty="0" smtClean="0"/>
              <a:t>Step 4</a:t>
            </a:r>
            <a:endParaRPr lang="en-US" dirty="0"/>
          </a:p>
        </p:txBody>
      </p:sp>
      <p:sp>
        <p:nvSpPr>
          <p:cNvPr id="6" name="TextBox 5"/>
          <p:cNvSpPr txBox="1"/>
          <p:nvPr/>
        </p:nvSpPr>
        <p:spPr>
          <a:xfrm>
            <a:off x="395544" y="5638800"/>
            <a:ext cx="8352912" cy="369332"/>
          </a:xfrm>
          <a:prstGeom prst="rect">
            <a:avLst/>
          </a:prstGeom>
          <a:noFill/>
          <a:ln w="28575">
            <a:solidFill>
              <a:srgbClr val="C00000"/>
            </a:solidFill>
          </a:ln>
        </p:spPr>
        <p:txBody>
          <a:bodyPr wrap="square" rtlCol="0">
            <a:spAutoFit/>
          </a:bodyPr>
          <a:lstStyle/>
          <a:p>
            <a:pPr marL="285750" indent="-285750">
              <a:buFont typeface="Wingdings" panose="05000000000000000000" pitchFamily="2" charset="2"/>
              <a:buChar char="Ø"/>
            </a:pPr>
            <a:r>
              <a:rPr lang="en-US" dirty="0" smtClean="0"/>
              <a:t>Applicant will receive the above message in their secure inbox </a:t>
            </a:r>
            <a:endParaRPr lang="en-US" dirty="0"/>
          </a:p>
        </p:txBody>
      </p:sp>
      <p:cxnSp>
        <p:nvCxnSpPr>
          <p:cNvPr id="7" name="Straight Arrow Connector 6"/>
          <p:cNvCxnSpPr/>
          <p:nvPr/>
        </p:nvCxnSpPr>
        <p:spPr>
          <a:xfrm flipH="1" flipV="1">
            <a:off x="2133600" y="2743200"/>
            <a:ext cx="2438401" cy="289560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6" idx="0"/>
          </p:cNvCxnSpPr>
          <p:nvPr/>
        </p:nvCxnSpPr>
        <p:spPr>
          <a:xfrm flipV="1">
            <a:off x="4572000" y="4191000"/>
            <a:ext cx="533400" cy="144780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Footer Placeholder 3"/>
          <p:cNvSpPr>
            <a:spLocks noGrp="1"/>
          </p:cNvSpPr>
          <p:nvPr>
            <p:ph type="ftr" sz="quarter" idx="4294967295"/>
          </p:nvPr>
        </p:nvSpPr>
        <p:spPr>
          <a:xfrm>
            <a:off x="3124200" y="0"/>
            <a:ext cx="2895600" cy="365125"/>
          </a:xfrm>
          <a:prstGeom prst="rect">
            <a:avLst/>
          </a:prstGeom>
        </p:spPr>
        <p:txBody>
          <a:bodyPr/>
          <a:lstStyle/>
          <a:p>
            <a:pPr algn="ctr"/>
            <a:r>
              <a:rPr lang="en-US" b="1" dirty="0" smtClean="0">
                <a:solidFill>
                  <a:srgbClr val="00B050"/>
                </a:solidFill>
              </a:rPr>
              <a:t>UNCLASSIFIED</a:t>
            </a:r>
            <a:endParaRPr lang="en-US" b="1" dirty="0">
              <a:solidFill>
                <a:srgbClr val="00B050"/>
              </a:solidFill>
            </a:endParaRPr>
          </a:p>
        </p:txBody>
      </p:sp>
      <p:sp>
        <p:nvSpPr>
          <p:cNvPr id="14" name="Slide Number Placeholder 13"/>
          <p:cNvSpPr>
            <a:spLocks noGrp="1"/>
          </p:cNvSpPr>
          <p:nvPr>
            <p:ph type="sldNum" sz="quarter" idx="12"/>
          </p:nvPr>
        </p:nvSpPr>
        <p:spPr/>
        <p:txBody>
          <a:bodyPr/>
          <a:lstStyle/>
          <a:p>
            <a:pPr algn="r"/>
            <a:fld id="{3754DD67-C89D-4663-9379-DE9D76B81EBA}" type="slidenum">
              <a:rPr lang="en-US" smtClean="0"/>
              <a:pPr algn="r"/>
              <a:t>23</a:t>
            </a:fld>
            <a:endParaRPr lang="en-US" dirty="0"/>
          </a:p>
        </p:txBody>
      </p:sp>
    </p:spTree>
    <p:extLst>
      <p:ext uri="{BB962C8B-B14F-4D97-AF65-F5344CB8AC3E}">
        <p14:creationId xmlns:p14="http://schemas.microsoft.com/office/powerpoint/2010/main" val="34297254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408179" y="1066800"/>
            <a:ext cx="8327642" cy="4343723"/>
          </a:xfrm>
          <a:prstGeom prst="rect">
            <a:avLst/>
          </a:prstGeom>
        </p:spPr>
      </p:pic>
      <p:sp>
        <p:nvSpPr>
          <p:cNvPr id="5" name="Title 1"/>
          <p:cNvSpPr>
            <a:spLocks noGrp="1"/>
          </p:cNvSpPr>
          <p:nvPr>
            <p:ph type="title"/>
          </p:nvPr>
        </p:nvSpPr>
        <p:spPr>
          <a:xfrm>
            <a:off x="628650" y="152401"/>
            <a:ext cx="7886700" cy="685800"/>
          </a:xfrm>
        </p:spPr>
        <p:txBody>
          <a:bodyPr/>
          <a:lstStyle/>
          <a:p>
            <a:r>
              <a:rPr lang="en-US" dirty="0" smtClean="0"/>
              <a:t>Step 5</a:t>
            </a:r>
            <a:endParaRPr lang="en-US" dirty="0"/>
          </a:p>
        </p:txBody>
      </p:sp>
      <p:sp>
        <p:nvSpPr>
          <p:cNvPr id="6" name="TextBox 5"/>
          <p:cNvSpPr txBox="1"/>
          <p:nvPr/>
        </p:nvSpPr>
        <p:spPr>
          <a:xfrm>
            <a:off x="769272" y="5638800"/>
            <a:ext cx="7605456" cy="923330"/>
          </a:xfrm>
          <a:prstGeom prst="rect">
            <a:avLst/>
          </a:prstGeom>
          <a:noFill/>
          <a:ln w="28575">
            <a:solidFill>
              <a:srgbClr val="C00000"/>
            </a:solidFill>
          </a:ln>
        </p:spPr>
        <p:txBody>
          <a:bodyPr wrap="square" rtlCol="0">
            <a:spAutoFit/>
          </a:bodyPr>
          <a:lstStyle/>
          <a:p>
            <a:pPr marL="285750" indent="-285750">
              <a:buFont typeface="Wingdings" panose="05000000000000000000" pitchFamily="2" charset="2"/>
              <a:buChar char="Ø"/>
            </a:pPr>
            <a:r>
              <a:rPr lang="en-US" dirty="0" smtClean="0"/>
              <a:t>Applicant will receive the above second message in their secure inbox with documents to complete and instructions.</a:t>
            </a:r>
          </a:p>
          <a:p>
            <a:pPr marL="285750" indent="-285750">
              <a:buFont typeface="Wingdings" panose="05000000000000000000" pitchFamily="2" charset="2"/>
              <a:buChar char="Ø"/>
            </a:pPr>
            <a:r>
              <a:rPr lang="en-US" dirty="0" smtClean="0"/>
              <a:t>Click on  LEOSA Application</a:t>
            </a:r>
            <a:endParaRPr lang="en-US" dirty="0"/>
          </a:p>
        </p:txBody>
      </p:sp>
      <p:cxnSp>
        <p:nvCxnSpPr>
          <p:cNvPr id="7" name="Straight Arrow Connector 6"/>
          <p:cNvCxnSpPr/>
          <p:nvPr/>
        </p:nvCxnSpPr>
        <p:spPr>
          <a:xfrm flipH="1" flipV="1">
            <a:off x="2438400" y="2133600"/>
            <a:ext cx="2133602" cy="350520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6201" y="2667000"/>
            <a:ext cx="533400" cy="691979"/>
          </a:xfrm>
          <a:prstGeom prst="rect">
            <a:avLst/>
          </a:prstGeom>
        </p:spPr>
      </p:pic>
      <p:cxnSp>
        <p:nvCxnSpPr>
          <p:cNvPr id="8" name="Straight Arrow Connector 7"/>
          <p:cNvCxnSpPr>
            <a:stCxn id="6" idx="0"/>
          </p:cNvCxnSpPr>
          <p:nvPr/>
        </p:nvCxnSpPr>
        <p:spPr>
          <a:xfrm flipH="1" flipV="1">
            <a:off x="4152902" y="3238662"/>
            <a:ext cx="419098" cy="240013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Footer Placeholder 3"/>
          <p:cNvSpPr>
            <a:spLocks noGrp="1"/>
          </p:cNvSpPr>
          <p:nvPr>
            <p:ph type="ftr" sz="quarter" idx="4294967295"/>
          </p:nvPr>
        </p:nvSpPr>
        <p:spPr>
          <a:xfrm>
            <a:off x="3124200" y="0"/>
            <a:ext cx="2895600" cy="365125"/>
          </a:xfrm>
          <a:prstGeom prst="rect">
            <a:avLst/>
          </a:prstGeom>
        </p:spPr>
        <p:txBody>
          <a:bodyPr/>
          <a:lstStyle/>
          <a:p>
            <a:pPr algn="ctr"/>
            <a:r>
              <a:rPr lang="en-US" b="1" dirty="0" smtClean="0">
                <a:solidFill>
                  <a:srgbClr val="00B050"/>
                </a:solidFill>
              </a:rPr>
              <a:t>UNCLASSIFIED</a:t>
            </a:r>
            <a:endParaRPr lang="en-US" b="1" dirty="0">
              <a:solidFill>
                <a:srgbClr val="00B050"/>
              </a:solidFill>
            </a:endParaRPr>
          </a:p>
        </p:txBody>
      </p:sp>
      <p:sp>
        <p:nvSpPr>
          <p:cNvPr id="17" name="Slide Number Placeholder 16"/>
          <p:cNvSpPr>
            <a:spLocks noGrp="1"/>
          </p:cNvSpPr>
          <p:nvPr>
            <p:ph type="sldNum" sz="quarter" idx="12"/>
          </p:nvPr>
        </p:nvSpPr>
        <p:spPr/>
        <p:txBody>
          <a:bodyPr/>
          <a:lstStyle/>
          <a:p>
            <a:pPr algn="r"/>
            <a:fld id="{3754DD67-C89D-4663-9379-DE9D76B81EBA}" type="slidenum">
              <a:rPr lang="en-US" smtClean="0"/>
              <a:pPr algn="r"/>
              <a:t>24</a:t>
            </a:fld>
            <a:endParaRPr lang="en-US" dirty="0"/>
          </a:p>
        </p:txBody>
      </p:sp>
    </p:spTree>
    <p:extLst>
      <p:ext uri="{BB962C8B-B14F-4D97-AF65-F5344CB8AC3E}">
        <p14:creationId xmlns:p14="http://schemas.microsoft.com/office/powerpoint/2010/main" val="40485974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28650" y="152401"/>
            <a:ext cx="7886700" cy="685800"/>
          </a:xfrm>
        </p:spPr>
        <p:txBody>
          <a:bodyPr/>
          <a:lstStyle/>
          <a:p>
            <a:r>
              <a:rPr lang="en-US" dirty="0" smtClean="0"/>
              <a:t>Step 6 LEOSA Application</a:t>
            </a:r>
            <a:endParaRPr lang="en-US" dirty="0"/>
          </a:p>
        </p:txBody>
      </p:sp>
      <p:pic>
        <p:nvPicPr>
          <p:cNvPr id="8" name="Picture 7"/>
          <p:cNvPicPr>
            <a:picLocks noChangeAspect="1"/>
          </p:cNvPicPr>
          <p:nvPr/>
        </p:nvPicPr>
        <p:blipFill rotWithShape="1">
          <a:blip r:embed="rId2"/>
          <a:srcRect l="33333" t="14925" r="32666" b="1753"/>
          <a:stretch/>
        </p:blipFill>
        <p:spPr>
          <a:xfrm>
            <a:off x="2434590" y="1089660"/>
            <a:ext cx="4274820" cy="5615940"/>
          </a:xfrm>
          <a:prstGeom prst="rect">
            <a:avLst/>
          </a:prstGeom>
          <a:ln>
            <a:solidFill>
              <a:schemeClr val="tx1"/>
            </a:solidFill>
          </a:ln>
        </p:spPr>
      </p:pic>
      <p:sp>
        <p:nvSpPr>
          <p:cNvPr id="9" name="Left Brace 8"/>
          <p:cNvSpPr/>
          <p:nvPr/>
        </p:nvSpPr>
        <p:spPr>
          <a:xfrm>
            <a:off x="1752600" y="1089660"/>
            <a:ext cx="609600" cy="5615940"/>
          </a:xfrm>
          <a:prstGeom prst="leftBrace">
            <a:avLst>
              <a:gd name="adj1" fmla="val 8333"/>
              <a:gd name="adj2" fmla="val 50215"/>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C00000"/>
              </a:solidFill>
            </a:endParaRPr>
          </a:p>
        </p:txBody>
      </p:sp>
      <p:sp>
        <p:nvSpPr>
          <p:cNvPr id="10" name="TextBox 9"/>
          <p:cNvSpPr txBox="1"/>
          <p:nvPr/>
        </p:nvSpPr>
        <p:spPr>
          <a:xfrm>
            <a:off x="152400" y="3605242"/>
            <a:ext cx="1760621" cy="584775"/>
          </a:xfrm>
          <a:prstGeom prst="rect">
            <a:avLst/>
          </a:prstGeom>
          <a:noFill/>
        </p:spPr>
        <p:txBody>
          <a:bodyPr wrap="square" rtlCol="0">
            <a:spAutoFit/>
          </a:bodyPr>
          <a:lstStyle/>
          <a:p>
            <a:r>
              <a:rPr lang="en-US" sz="1600" b="1" dirty="0" smtClean="0">
                <a:solidFill>
                  <a:srgbClr val="C00000"/>
                </a:solidFill>
              </a:rPr>
              <a:t>Completely fill in requested fields </a:t>
            </a:r>
            <a:endParaRPr lang="en-US" sz="1600" b="1" dirty="0">
              <a:solidFill>
                <a:srgbClr val="C00000"/>
              </a:solidFill>
            </a:endParaRPr>
          </a:p>
        </p:txBody>
      </p:sp>
      <p:sp>
        <p:nvSpPr>
          <p:cNvPr id="11" name="Footer Placeholder 3"/>
          <p:cNvSpPr>
            <a:spLocks noGrp="1"/>
          </p:cNvSpPr>
          <p:nvPr>
            <p:ph type="ftr" sz="quarter" idx="4294967295"/>
          </p:nvPr>
        </p:nvSpPr>
        <p:spPr>
          <a:xfrm>
            <a:off x="3124200" y="0"/>
            <a:ext cx="2895600" cy="365125"/>
          </a:xfrm>
          <a:prstGeom prst="rect">
            <a:avLst/>
          </a:prstGeom>
        </p:spPr>
        <p:txBody>
          <a:bodyPr/>
          <a:lstStyle/>
          <a:p>
            <a:pPr algn="ctr"/>
            <a:r>
              <a:rPr lang="en-US" b="1" dirty="0" smtClean="0">
                <a:solidFill>
                  <a:srgbClr val="00B050"/>
                </a:solidFill>
              </a:rPr>
              <a:t>UNCLASSIFIED</a:t>
            </a:r>
            <a:endParaRPr lang="en-US" b="1" dirty="0">
              <a:solidFill>
                <a:srgbClr val="00B050"/>
              </a:solidFill>
            </a:endParaRPr>
          </a:p>
        </p:txBody>
      </p:sp>
      <p:sp>
        <p:nvSpPr>
          <p:cNvPr id="14" name="Slide Number Placeholder 13"/>
          <p:cNvSpPr>
            <a:spLocks noGrp="1"/>
          </p:cNvSpPr>
          <p:nvPr>
            <p:ph type="sldNum" sz="quarter" idx="12"/>
          </p:nvPr>
        </p:nvSpPr>
        <p:spPr/>
        <p:txBody>
          <a:bodyPr/>
          <a:lstStyle/>
          <a:p>
            <a:pPr algn="r"/>
            <a:fld id="{3754DD67-C89D-4663-9379-DE9D76B81EBA}" type="slidenum">
              <a:rPr lang="en-US" smtClean="0"/>
              <a:pPr algn="r"/>
              <a:t>25</a:t>
            </a:fld>
            <a:endParaRPr lang="en-US" dirty="0"/>
          </a:p>
        </p:txBody>
      </p:sp>
    </p:spTree>
    <p:extLst>
      <p:ext uri="{BB962C8B-B14F-4D97-AF65-F5344CB8AC3E}">
        <p14:creationId xmlns:p14="http://schemas.microsoft.com/office/powerpoint/2010/main" val="39167263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408179" y="1066800"/>
            <a:ext cx="8327642" cy="4343723"/>
          </a:xfrm>
          <a:prstGeom prst="rect">
            <a:avLst/>
          </a:prstGeom>
        </p:spPr>
      </p:pic>
      <p:sp>
        <p:nvSpPr>
          <p:cNvPr id="5" name="Title 1"/>
          <p:cNvSpPr>
            <a:spLocks noGrp="1"/>
          </p:cNvSpPr>
          <p:nvPr>
            <p:ph type="title"/>
          </p:nvPr>
        </p:nvSpPr>
        <p:spPr>
          <a:xfrm>
            <a:off x="628650" y="152401"/>
            <a:ext cx="7886700" cy="685800"/>
          </a:xfrm>
        </p:spPr>
        <p:txBody>
          <a:bodyPr/>
          <a:lstStyle/>
          <a:p>
            <a:r>
              <a:rPr lang="en-US" dirty="0" smtClean="0"/>
              <a:t>Step 7</a:t>
            </a:r>
            <a:endParaRPr lang="en-US" dirty="0"/>
          </a:p>
        </p:txBody>
      </p:sp>
      <p:sp>
        <p:nvSpPr>
          <p:cNvPr id="6" name="TextBox 5"/>
          <p:cNvSpPr txBox="1"/>
          <p:nvPr/>
        </p:nvSpPr>
        <p:spPr>
          <a:xfrm>
            <a:off x="395544" y="5638800"/>
            <a:ext cx="8352912" cy="369332"/>
          </a:xfrm>
          <a:prstGeom prst="rect">
            <a:avLst/>
          </a:prstGeom>
          <a:noFill/>
          <a:ln w="28575">
            <a:solidFill>
              <a:srgbClr val="C00000"/>
            </a:solidFill>
          </a:ln>
        </p:spPr>
        <p:txBody>
          <a:bodyPr wrap="square" rtlCol="0">
            <a:spAutoFit/>
          </a:bodyPr>
          <a:lstStyle/>
          <a:p>
            <a:pPr marL="285750" indent="-285750">
              <a:buFont typeface="Wingdings" panose="05000000000000000000" pitchFamily="2" charset="2"/>
              <a:buChar char="Ø"/>
            </a:pPr>
            <a:r>
              <a:rPr lang="en-US" dirty="0" smtClean="0"/>
              <a:t>Click on  Certificate of Eligibility  </a:t>
            </a:r>
            <a:endParaRPr lang="en-US"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0200" y="2667000"/>
            <a:ext cx="533400" cy="691979"/>
          </a:xfrm>
          <a:prstGeom prst="rect">
            <a:avLst/>
          </a:prstGeom>
        </p:spPr>
      </p:pic>
      <p:cxnSp>
        <p:nvCxnSpPr>
          <p:cNvPr id="8" name="Straight Arrow Connector 7"/>
          <p:cNvCxnSpPr>
            <a:stCxn id="6" idx="0"/>
          </p:cNvCxnSpPr>
          <p:nvPr/>
        </p:nvCxnSpPr>
        <p:spPr>
          <a:xfrm flipV="1">
            <a:off x="4572000" y="3238662"/>
            <a:ext cx="1104900" cy="240013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Footer Placeholder 3"/>
          <p:cNvSpPr>
            <a:spLocks noGrp="1"/>
          </p:cNvSpPr>
          <p:nvPr>
            <p:ph type="ftr" sz="quarter" idx="4294967295"/>
          </p:nvPr>
        </p:nvSpPr>
        <p:spPr>
          <a:xfrm>
            <a:off x="3124200" y="0"/>
            <a:ext cx="2895600" cy="365125"/>
          </a:xfrm>
          <a:prstGeom prst="rect">
            <a:avLst/>
          </a:prstGeom>
        </p:spPr>
        <p:txBody>
          <a:bodyPr/>
          <a:lstStyle/>
          <a:p>
            <a:pPr algn="ctr"/>
            <a:r>
              <a:rPr lang="en-US" b="1" dirty="0" smtClean="0">
                <a:solidFill>
                  <a:srgbClr val="00B050"/>
                </a:solidFill>
              </a:rPr>
              <a:t>UNCLASSIFIED</a:t>
            </a:r>
            <a:endParaRPr lang="en-US" b="1" dirty="0">
              <a:solidFill>
                <a:srgbClr val="00B050"/>
              </a:solidFill>
            </a:endParaRPr>
          </a:p>
        </p:txBody>
      </p:sp>
      <p:sp>
        <p:nvSpPr>
          <p:cNvPr id="12" name="Slide Number Placeholder 11"/>
          <p:cNvSpPr>
            <a:spLocks noGrp="1"/>
          </p:cNvSpPr>
          <p:nvPr>
            <p:ph type="sldNum" sz="quarter" idx="12"/>
          </p:nvPr>
        </p:nvSpPr>
        <p:spPr/>
        <p:txBody>
          <a:bodyPr/>
          <a:lstStyle/>
          <a:p>
            <a:pPr algn="r"/>
            <a:fld id="{3754DD67-C89D-4663-9379-DE9D76B81EBA}" type="slidenum">
              <a:rPr lang="en-US" smtClean="0"/>
              <a:pPr algn="r"/>
              <a:t>26</a:t>
            </a:fld>
            <a:endParaRPr lang="en-US" dirty="0"/>
          </a:p>
        </p:txBody>
      </p:sp>
    </p:spTree>
    <p:extLst>
      <p:ext uri="{BB962C8B-B14F-4D97-AF65-F5344CB8AC3E}">
        <p14:creationId xmlns:p14="http://schemas.microsoft.com/office/powerpoint/2010/main" val="34896345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28650" y="152401"/>
            <a:ext cx="7886700" cy="685800"/>
          </a:xfrm>
        </p:spPr>
        <p:txBody>
          <a:bodyPr/>
          <a:lstStyle/>
          <a:p>
            <a:r>
              <a:rPr lang="en-US" dirty="0" smtClean="0"/>
              <a:t>Step 8 Certificate of Eligibility</a:t>
            </a:r>
            <a:endParaRPr lang="en-US" dirty="0"/>
          </a:p>
        </p:txBody>
      </p:sp>
      <p:sp>
        <p:nvSpPr>
          <p:cNvPr id="6" name="Footer Placeholder 3"/>
          <p:cNvSpPr>
            <a:spLocks noGrp="1"/>
          </p:cNvSpPr>
          <p:nvPr>
            <p:ph type="ftr" sz="quarter" idx="4294967295"/>
          </p:nvPr>
        </p:nvSpPr>
        <p:spPr>
          <a:xfrm>
            <a:off x="3124200" y="0"/>
            <a:ext cx="2895600" cy="365125"/>
          </a:xfrm>
          <a:prstGeom prst="rect">
            <a:avLst/>
          </a:prstGeom>
        </p:spPr>
        <p:txBody>
          <a:bodyPr/>
          <a:lstStyle/>
          <a:p>
            <a:pPr algn="ctr"/>
            <a:r>
              <a:rPr lang="en-US" b="1" dirty="0" smtClean="0">
                <a:solidFill>
                  <a:srgbClr val="00B050"/>
                </a:solidFill>
              </a:rPr>
              <a:t>UNCLASSIFIED</a:t>
            </a:r>
            <a:endParaRPr lang="en-US" b="1" dirty="0">
              <a:solidFill>
                <a:srgbClr val="00B050"/>
              </a:solidFill>
            </a:endParaRPr>
          </a:p>
        </p:txBody>
      </p:sp>
      <p:pic>
        <p:nvPicPr>
          <p:cNvPr id="7" name="Picture 6"/>
          <p:cNvPicPr>
            <a:picLocks noChangeAspect="1"/>
          </p:cNvPicPr>
          <p:nvPr/>
        </p:nvPicPr>
        <p:blipFill rotWithShape="1">
          <a:blip r:embed="rId2"/>
          <a:srcRect l="34247" t="20632" r="33495" b="2000"/>
          <a:stretch/>
        </p:blipFill>
        <p:spPr>
          <a:xfrm>
            <a:off x="2424385" y="1066800"/>
            <a:ext cx="4295231" cy="5522439"/>
          </a:xfrm>
          <a:prstGeom prst="rect">
            <a:avLst/>
          </a:prstGeom>
          <a:ln>
            <a:solidFill>
              <a:schemeClr val="tx1"/>
            </a:solidFill>
          </a:ln>
        </p:spPr>
      </p:pic>
      <p:sp>
        <p:nvSpPr>
          <p:cNvPr id="8" name="Left Brace 7"/>
          <p:cNvSpPr/>
          <p:nvPr/>
        </p:nvSpPr>
        <p:spPr>
          <a:xfrm>
            <a:off x="1752600" y="1053564"/>
            <a:ext cx="609600" cy="5615940"/>
          </a:xfrm>
          <a:prstGeom prst="leftBrace">
            <a:avLst>
              <a:gd name="adj1" fmla="val 8333"/>
              <a:gd name="adj2" fmla="val 50000"/>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C00000"/>
              </a:solidFill>
            </a:endParaRPr>
          </a:p>
        </p:txBody>
      </p:sp>
      <p:sp>
        <p:nvSpPr>
          <p:cNvPr id="9" name="TextBox 8"/>
          <p:cNvSpPr txBox="1"/>
          <p:nvPr/>
        </p:nvSpPr>
        <p:spPr>
          <a:xfrm>
            <a:off x="152400" y="3322925"/>
            <a:ext cx="1760621" cy="1077218"/>
          </a:xfrm>
          <a:prstGeom prst="rect">
            <a:avLst/>
          </a:prstGeom>
          <a:noFill/>
        </p:spPr>
        <p:txBody>
          <a:bodyPr wrap="square" rtlCol="0">
            <a:spAutoFit/>
          </a:bodyPr>
          <a:lstStyle/>
          <a:p>
            <a:r>
              <a:rPr lang="en-US" sz="1600" b="1" dirty="0" smtClean="0">
                <a:solidFill>
                  <a:srgbClr val="C00000"/>
                </a:solidFill>
              </a:rPr>
              <a:t>Read, initial, print name, sign, and date in requested fields </a:t>
            </a:r>
            <a:endParaRPr lang="en-US" sz="1600" b="1" dirty="0">
              <a:solidFill>
                <a:srgbClr val="C00000"/>
              </a:solidFill>
            </a:endParaRPr>
          </a:p>
        </p:txBody>
      </p:sp>
      <p:sp>
        <p:nvSpPr>
          <p:cNvPr id="12" name="Slide Number Placeholder 11"/>
          <p:cNvSpPr>
            <a:spLocks noGrp="1"/>
          </p:cNvSpPr>
          <p:nvPr>
            <p:ph type="sldNum" sz="quarter" idx="12"/>
          </p:nvPr>
        </p:nvSpPr>
        <p:spPr/>
        <p:txBody>
          <a:bodyPr/>
          <a:lstStyle/>
          <a:p>
            <a:pPr algn="r"/>
            <a:fld id="{3754DD67-C89D-4663-9379-DE9D76B81EBA}" type="slidenum">
              <a:rPr lang="en-US" smtClean="0"/>
              <a:pPr algn="r"/>
              <a:t>27</a:t>
            </a:fld>
            <a:endParaRPr lang="en-US" dirty="0"/>
          </a:p>
        </p:txBody>
      </p:sp>
    </p:spTree>
    <p:extLst>
      <p:ext uri="{BB962C8B-B14F-4D97-AF65-F5344CB8AC3E}">
        <p14:creationId xmlns:p14="http://schemas.microsoft.com/office/powerpoint/2010/main" val="14394044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408179" y="1066800"/>
            <a:ext cx="8327642" cy="4343723"/>
          </a:xfrm>
          <a:prstGeom prst="rect">
            <a:avLst/>
          </a:prstGeom>
        </p:spPr>
      </p:pic>
      <p:sp>
        <p:nvSpPr>
          <p:cNvPr id="5" name="Title 1"/>
          <p:cNvSpPr>
            <a:spLocks noGrp="1"/>
          </p:cNvSpPr>
          <p:nvPr>
            <p:ph type="title"/>
          </p:nvPr>
        </p:nvSpPr>
        <p:spPr>
          <a:xfrm>
            <a:off x="628650" y="152401"/>
            <a:ext cx="7886700" cy="685800"/>
          </a:xfrm>
        </p:spPr>
        <p:txBody>
          <a:bodyPr/>
          <a:lstStyle/>
          <a:p>
            <a:r>
              <a:rPr lang="en-US" dirty="0" smtClean="0"/>
              <a:t>Step 9</a:t>
            </a:r>
            <a:endParaRPr lang="en-US" dirty="0"/>
          </a:p>
        </p:txBody>
      </p:sp>
      <p:sp>
        <p:nvSpPr>
          <p:cNvPr id="6" name="TextBox 5"/>
          <p:cNvSpPr txBox="1"/>
          <p:nvPr/>
        </p:nvSpPr>
        <p:spPr>
          <a:xfrm>
            <a:off x="395544" y="5638800"/>
            <a:ext cx="8352912" cy="369332"/>
          </a:xfrm>
          <a:prstGeom prst="rect">
            <a:avLst/>
          </a:prstGeom>
          <a:noFill/>
          <a:ln w="28575">
            <a:solidFill>
              <a:srgbClr val="C00000"/>
            </a:solidFill>
          </a:ln>
        </p:spPr>
        <p:txBody>
          <a:bodyPr wrap="square" rtlCol="0">
            <a:spAutoFit/>
          </a:bodyPr>
          <a:lstStyle/>
          <a:p>
            <a:pPr marL="285750" indent="-285750">
              <a:buFont typeface="Wingdings" panose="05000000000000000000" pitchFamily="2" charset="2"/>
              <a:buChar char="Ø"/>
            </a:pPr>
            <a:r>
              <a:rPr lang="en-US" dirty="0" smtClean="0"/>
              <a:t>Click on  Marine Corps LEOSA 926C Checklist </a:t>
            </a:r>
            <a:endParaRPr lang="en-US"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5227" y="2892671"/>
            <a:ext cx="533400" cy="691979"/>
          </a:xfrm>
          <a:prstGeom prst="rect">
            <a:avLst/>
          </a:prstGeom>
        </p:spPr>
      </p:pic>
      <p:cxnSp>
        <p:nvCxnSpPr>
          <p:cNvPr id="8" name="Straight Arrow Connector 7"/>
          <p:cNvCxnSpPr>
            <a:stCxn id="6" idx="0"/>
          </p:cNvCxnSpPr>
          <p:nvPr/>
        </p:nvCxnSpPr>
        <p:spPr>
          <a:xfrm flipH="1" flipV="1">
            <a:off x="3886200" y="3352800"/>
            <a:ext cx="685800" cy="228600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Footer Placeholder 3"/>
          <p:cNvSpPr>
            <a:spLocks noGrp="1"/>
          </p:cNvSpPr>
          <p:nvPr>
            <p:ph type="ftr" sz="quarter" idx="4294967295"/>
          </p:nvPr>
        </p:nvSpPr>
        <p:spPr>
          <a:xfrm>
            <a:off x="3124200" y="0"/>
            <a:ext cx="2895600" cy="365125"/>
          </a:xfrm>
          <a:prstGeom prst="rect">
            <a:avLst/>
          </a:prstGeom>
        </p:spPr>
        <p:txBody>
          <a:bodyPr/>
          <a:lstStyle/>
          <a:p>
            <a:pPr algn="ctr"/>
            <a:r>
              <a:rPr lang="en-US" b="1" dirty="0" smtClean="0">
                <a:solidFill>
                  <a:srgbClr val="00B050"/>
                </a:solidFill>
              </a:rPr>
              <a:t>UNCLASSIFIED</a:t>
            </a:r>
            <a:endParaRPr lang="en-US" b="1" dirty="0">
              <a:solidFill>
                <a:srgbClr val="00B050"/>
              </a:solidFill>
            </a:endParaRPr>
          </a:p>
        </p:txBody>
      </p:sp>
      <p:sp>
        <p:nvSpPr>
          <p:cNvPr id="12" name="Slide Number Placeholder 11"/>
          <p:cNvSpPr>
            <a:spLocks noGrp="1"/>
          </p:cNvSpPr>
          <p:nvPr>
            <p:ph type="sldNum" sz="quarter" idx="12"/>
          </p:nvPr>
        </p:nvSpPr>
        <p:spPr/>
        <p:txBody>
          <a:bodyPr/>
          <a:lstStyle/>
          <a:p>
            <a:pPr algn="r"/>
            <a:fld id="{3754DD67-C89D-4663-9379-DE9D76B81EBA}" type="slidenum">
              <a:rPr lang="en-US" smtClean="0"/>
              <a:pPr algn="r"/>
              <a:t>28</a:t>
            </a:fld>
            <a:endParaRPr lang="en-US" dirty="0"/>
          </a:p>
        </p:txBody>
      </p:sp>
    </p:spTree>
    <p:extLst>
      <p:ext uri="{BB962C8B-B14F-4D97-AF65-F5344CB8AC3E}">
        <p14:creationId xmlns:p14="http://schemas.microsoft.com/office/powerpoint/2010/main" val="8607269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618" t="2038" r="3132" b="2195"/>
          <a:stretch/>
        </p:blipFill>
        <p:spPr>
          <a:xfrm>
            <a:off x="304799" y="1066800"/>
            <a:ext cx="2819401" cy="3680885"/>
          </a:xfrm>
          <a:prstGeom prst="rect">
            <a:avLst/>
          </a:prstGeom>
          <a:ln>
            <a:solidFill>
              <a:schemeClr val="tx1"/>
            </a:solidFill>
          </a:ln>
        </p:spPr>
      </p:pic>
      <p:pic>
        <p:nvPicPr>
          <p:cNvPr id="5" name="Picture 4"/>
          <p:cNvPicPr>
            <a:picLocks noChangeAspect="1"/>
          </p:cNvPicPr>
          <p:nvPr/>
        </p:nvPicPr>
        <p:blipFill rotWithShape="1">
          <a:blip r:embed="rId4"/>
          <a:srcRect l="2408" t="1915" r="3302" b="2319"/>
          <a:stretch/>
        </p:blipFill>
        <p:spPr>
          <a:xfrm>
            <a:off x="3200399" y="1066800"/>
            <a:ext cx="2819401" cy="3680885"/>
          </a:xfrm>
          <a:prstGeom prst="rect">
            <a:avLst/>
          </a:prstGeom>
          <a:ln>
            <a:solidFill>
              <a:schemeClr val="tx1"/>
            </a:solidFill>
          </a:ln>
        </p:spPr>
      </p:pic>
      <p:pic>
        <p:nvPicPr>
          <p:cNvPr id="6" name="Picture 5"/>
          <p:cNvPicPr>
            <a:picLocks noChangeAspect="1"/>
          </p:cNvPicPr>
          <p:nvPr/>
        </p:nvPicPr>
        <p:blipFill rotWithShape="1">
          <a:blip r:embed="rId5"/>
          <a:srcRect l="1934" t="874" r="3884" b="2296"/>
          <a:stretch/>
        </p:blipFill>
        <p:spPr>
          <a:xfrm>
            <a:off x="6095999" y="1066802"/>
            <a:ext cx="2760663" cy="3680884"/>
          </a:xfrm>
          <a:prstGeom prst="rect">
            <a:avLst/>
          </a:prstGeom>
          <a:ln>
            <a:solidFill>
              <a:schemeClr val="tx1"/>
            </a:solidFill>
          </a:ln>
        </p:spPr>
      </p:pic>
      <p:sp>
        <p:nvSpPr>
          <p:cNvPr id="7" name="Title 1"/>
          <p:cNvSpPr>
            <a:spLocks noGrp="1"/>
          </p:cNvSpPr>
          <p:nvPr>
            <p:ph type="title"/>
          </p:nvPr>
        </p:nvSpPr>
        <p:spPr>
          <a:xfrm>
            <a:off x="628650" y="152401"/>
            <a:ext cx="7886700" cy="685800"/>
          </a:xfrm>
        </p:spPr>
        <p:txBody>
          <a:bodyPr/>
          <a:lstStyle/>
          <a:p>
            <a:r>
              <a:rPr lang="en-US" dirty="0" smtClean="0"/>
              <a:t>Step 10 Checklist</a:t>
            </a:r>
            <a:endParaRPr lang="en-US" dirty="0"/>
          </a:p>
        </p:txBody>
      </p:sp>
      <p:sp>
        <p:nvSpPr>
          <p:cNvPr id="8" name="Left Brace 7"/>
          <p:cNvSpPr/>
          <p:nvPr/>
        </p:nvSpPr>
        <p:spPr>
          <a:xfrm rot="16200000">
            <a:off x="4167021" y="453189"/>
            <a:ext cx="809958" cy="9047582"/>
          </a:xfrm>
          <a:prstGeom prst="leftBrace">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ooter Placeholder 3"/>
          <p:cNvSpPr>
            <a:spLocks noGrp="1"/>
          </p:cNvSpPr>
          <p:nvPr>
            <p:ph type="ftr" sz="quarter" idx="4294967295"/>
          </p:nvPr>
        </p:nvSpPr>
        <p:spPr>
          <a:xfrm>
            <a:off x="3124200" y="0"/>
            <a:ext cx="2895600" cy="365125"/>
          </a:xfrm>
          <a:prstGeom prst="rect">
            <a:avLst/>
          </a:prstGeom>
        </p:spPr>
        <p:txBody>
          <a:bodyPr/>
          <a:lstStyle/>
          <a:p>
            <a:pPr algn="ctr"/>
            <a:r>
              <a:rPr lang="en-US" b="1" dirty="0" smtClean="0">
                <a:solidFill>
                  <a:srgbClr val="00B050"/>
                </a:solidFill>
              </a:rPr>
              <a:t>UNCLASSIFIED</a:t>
            </a:r>
            <a:endParaRPr lang="en-US" b="1" dirty="0">
              <a:solidFill>
                <a:srgbClr val="00B050"/>
              </a:solidFill>
            </a:endParaRPr>
          </a:p>
        </p:txBody>
      </p:sp>
      <p:sp>
        <p:nvSpPr>
          <p:cNvPr id="11" name="TextBox 10"/>
          <p:cNvSpPr txBox="1"/>
          <p:nvPr/>
        </p:nvSpPr>
        <p:spPr>
          <a:xfrm>
            <a:off x="762000" y="5562600"/>
            <a:ext cx="7620000" cy="1077218"/>
          </a:xfrm>
          <a:prstGeom prst="rect">
            <a:avLst/>
          </a:prstGeom>
          <a:noFill/>
          <a:ln w="28575">
            <a:solidFill>
              <a:srgbClr val="C00000"/>
            </a:solidFill>
          </a:ln>
        </p:spPr>
        <p:txBody>
          <a:bodyPr wrap="square" rtlCol="0">
            <a:spAutoFit/>
          </a:bodyPr>
          <a:lstStyle/>
          <a:p>
            <a:pPr marL="285750" indent="-285750">
              <a:buFont typeface="Wingdings" panose="05000000000000000000" pitchFamily="2" charset="2"/>
              <a:buChar char="Ø"/>
            </a:pPr>
            <a:r>
              <a:rPr lang="en-US" sz="1600" dirty="0" smtClean="0"/>
              <a:t>Checklist provides a detail list of required documents and where applicants can obtain documents</a:t>
            </a:r>
          </a:p>
          <a:p>
            <a:pPr marL="285750" indent="-285750">
              <a:buFont typeface="Wingdings" panose="05000000000000000000" pitchFamily="2" charset="2"/>
              <a:buChar char="Ø"/>
            </a:pPr>
            <a:r>
              <a:rPr lang="en-US" sz="1600" dirty="0" smtClean="0"/>
              <a:t>Instructions for how to obtain documents are provided on the checklist</a:t>
            </a:r>
          </a:p>
          <a:p>
            <a:pPr marL="285750" indent="-285750">
              <a:buFont typeface="Wingdings" panose="05000000000000000000" pitchFamily="2" charset="2"/>
              <a:buChar char="Ø"/>
            </a:pPr>
            <a:r>
              <a:rPr lang="en-US" sz="1600" dirty="0" smtClean="0"/>
              <a:t>Addresses and contact numbers for obtaining documents are provided on the checklist</a:t>
            </a:r>
            <a:endParaRPr lang="en-US" sz="1600" dirty="0"/>
          </a:p>
        </p:txBody>
      </p:sp>
      <p:sp>
        <p:nvSpPr>
          <p:cNvPr id="13" name="Slide Number Placeholder 12"/>
          <p:cNvSpPr>
            <a:spLocks noGrp="1"/>
          </p:cNvSpPr>
          <p:nvPr>
            <p:ph type="sldNum" sz="quarter" idx="12"/>
          </p:nvPr>
        </p:nvSpPr>
        <p:spPr/>
        <p:txBody>
          <a:bodyPr/>
          <a:lstStyle/>
          <a:p>
            <a:pPr algn="r"/>
            <a:fld id="{3754DD67-C89D-4663-9379-DE9D76B81EBA}" type="slidenum">
              <a:rPr lang="en-US" smtClean="0"/>
              <a:pPr algn="r"/>
              <a:t>29</a:t>
            </a:fld>
            <a:endParaRPr lang="en-US" dirty="0"/>
          </a:p>
        </p:txBody>
      </p:sp>
    </p:spTree>
    <p:extLst>
      <p:ext uri="{BB962C8B-B14F-4D97-AF65-F5344CB8AC3E}">
        <p14:creationId xmlns:p14="http://schemas.microsoft.com/office/powerpoint/2010/main" val="32317185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srcRect t="10525" b="1395"/>
          <a:stretch/>
        </p:blipFill>
        <p:spPr>
          <a:xfrm>
            <a:off x="304800" y="1414646"/>
            <a:ext cx="8645595" cy="4082186"/>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3374" y="3581723"/>
            <a:ext cx="533400" cy="691979"/>
          </a:xfrm>
          <a:prstGeom prst="rect">
            <a:avLst/>
          </a:prstGeom>
        </p:spPr>
      </p:pic>
      <p:sp>
        <p:nvSpPr>
          <p:cNvPr id="6" name="Title 1"/>
          <p:cNvSpPr>
            <a:spLocks noGrp="1"/>
          </p:cNvSpPr>
          <p:nvPr>
            <p:ph type="title"/>
          </p:nvPr>
        </p:nvSpPr>
        <p:spPr>
          <a:xfrm>
            <a:off x="628650" y="152401"/>
            <a:ext cx="7886700" cy="685800"/>
          </a:xfrm>
        </p:spPr>
        <p:txBody>
          <a:bodyPr/>
          <a:lstStyle/>
          <a:p>
            <a:r>
              <a:rPr lang="en-US" dirty="0" smtClean="0"/>
              <a:t>Step 2</a:t>
            </a:r>
            <a:endParaRPr lang="en-US" dirty="0"/>
          </a:p>
        </p:txBody>
      </p:sp>
      <p:sp>
        <p:nvSpPr>
          <p:cNvPr id="7" name="TextBox 6"/>
          <p:cNvSpPr txBox="1"/>
          <p:nvPr/>
        </p:nvSpPr>
        <p:spPr>
          <a:xfrm>
            <a:off x="1295400" y="6107668"/>
            <a:ext cx="3886200" cy="369332"/>
          </a:xfrm>
          <a:prstGeom prst="rect">
            <a:avLst/>
          </a:prstGeom>
          <a:noFill/>
          <a:ln w="28575">
            <a:solidFill>
              <a:srgbClr val="C00000"/>
            </a:solidFill>
          </a:ln>
        </p:spPr>
        <p:txBody>
          <a:bodyPr wrap="square" rtlCol="0">
            <a:spAutoFit/>
          </a:bodyPr>
          <a:lstStyle/>
          <a:p>
            <a:pPr marL="285750" indent="-285750">
              <a:buFont typeface="Wingdings" panose="05000000000000000000" pitchFamily="2" charset="2"/>
              <a:buChar char="Ø"/>
            </a:pPr>
            <a:r>
              <a:rPr lang="en-US" dirty="0" smtClean="0"/>
              <a:t>Click arrow to proceed to next page</a:t>
            </a:r>
            <a:endParaRPr lang="en-US" dirty="0"/>
          </a:p>
        </p:txBody>
      </p:sp>
      <p:cxnSp>
        <p:nvCxnSpPr>
          <p:cNvPr id="8" name="Straight Arrow Connector 7"/>
          <p:cNvCxnSpPr>
            <a:stCxn id="7" idx="0"/>
          </p:cNvCxnSpPr>
          <p:nvPr/>
        </p:nvCxnSpPr>
        <p:spPr>
          <a:xfrm flipV="1">
            <a:off x="3238500" y="4114800"/>
            <a:ext cx="5511574" cy="199286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Footer Placeholder 3"/>
          <p:cNvSpPr>
            <a:spLocks noGrp="1"/>
          </p:cNvSpPr>
          <p:nvPr>
            <p:ph type="ftr" sz="quarter" idx="4294967295"/>
          </p:nvPr>
        </p:nvSpPr>
        <p:spPr>
          <a:xfrm>
            <a:off x="3124200" y="0"/>
            <a:ext cx="2895600" cy="365125"/>
          </a:xfrm>
          <a:prstGeom prst="rect">
            <a:avLst/>
          </a:prstGeom>
        </p:spPr>
        <p:txBody>
          <a:bodyPr/>
          <a:lstStyle/>
          <a:p>
            <a:pPr algn="ctr"/>
            <a:r>
              <a:rPr lang="en-US" b="1" dirty="0" smtClean="0">
                <a:solidFill>
                  <a:srgbClr val="00B050"/>
                </a:solidFill>
              </a:rPr>
              <a:t>UNCLASSIFIED</a:t>
            </a:r>
            <a:endParaRPr lang="en-US" b="1" dirty="0">
              <a:solidFill>
                <a:srgbClr val="00B050"/>
              </a:solidFill>
            </a:endParaRPr>
          </a:p>
        </p:txBody>
      </p:sp>
      <p:sp>
        <p:nvSpPr>
          <p:cNvPr id="12" name="Slide Number Placeholder 11"/>
          <p:cNvSpPr>
            <a:spLocks noGrp="1"/>
          </p:cNvSpPr>
          <p:nvPr>
            <p:ph type="sldNum" sz="quarter" idx="12"/>
          </p:nvPr>
        </p:nvSpPr>
        <p:spPr/>
        <p:txBody>
          <a:bodyPr/>
          <a:lstStyle/>
          <a:p>
            <a:pPr algn="r"/>
            <a:fld id="{3754DD67-C89D-4663-9379-DE9D76B81EBA}" type="slidenum">
              <a:rPr lang="en-US" smtClean="0"/>
              <a:pPr algn="r"/>
              <a:t>3</a:t>
            </a:fld>
            <a:endParaRPr lang="en-US"/>
          </a:p>
        </p:txBody>
      </p:sp>
    </p:spTree>
    <p:extLst>
      <p:ext uri="{BB962C8B-B14F-4D97-AF65-F5344CB8AC3E}">
        <p14:creationId xmlns:p14="http://schemas.microsoft.com/office/powerpoint/2010/main" val="13292846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561" t="2187" r="2673" b="2581"/>
          <a:stretch/>
        </p:blipFill>
        <p:spPr>
          <a:xfrm>
            <a:off x="228599" y="1066801"/>
            <a:ext cx="2819401" cy="3657600"/>
          </a:xfrm>
          <a:prstGeom prst="rect">
            <a:avLst/>
          </a:prstGeom>
          <a:ln>
            <a:solidFill>
              <a:schemeClr val="tx1"/>
            </a:solidFill>
          </a:ln>
        </p:spPr>
      </p:pic>
      <p:pic>
        <p:nvPicPr>
          <p:cNvPr id="5" name="Picture 4"/>
          <p:cNvPicPr>
            <a:picLocks noChangeAspect="1"/>
          </p:cNvPicPr>
          <p:nvPr/>
        </p:nvPicPr>
        <p:blipFill rotWithShape="1">
          <a:blip r:embed="rId3"/>
          <a:srcRect l="2451" t="2187" r="2743" b="2581"/>
          <a:stretch/>
        </p:blipFill>
        <p:spPr>
          <a:xfrm>
            <a:off x="3162300" y="1066801"/>
            <a:ext cx="2819400" cy="3657600"/>
          </a:xfrm>
          <a:prstGeom prst="rect">
            <a:avLst/>
          </a:prstGeom>
          <a:ln>
            <a:solidFill>
              <a:schemeClr val="tx1"/>
            </a:solidFill>
          </a:ln>
        </p:spPr>
      </p:pic>
      <p:pic>
        <p:nvPicPr>
          <p:cNvPr id="6" name="Picture 5"/>
          <p:cNvPicPr>
            <a:picLocks noChangeAspect="1"/>
          </p:cNvPicPr>
          <p:nvPr/>
        </p:nvPicPr>
        <p:blipFill rotWithShape="1">
          <a:blip r:embed="rId4"/>
          <a:srcRect l="2375" t="2187" r="3101" b="2581"/>
          <a:stretch/>
        </p:blipFill>
        <p:spPr>
          <a:xfrm>
            <a:off x="6096000" y="1066800"/>
            <a:ext cx="2819400" cy="3657600"/>
          </a:xfrm>
          <a:prstGeom prst="rect">
            <a:avLst/>
          </a:prstGeom>
          <a:ln>
            <a:solidFill>
              <a:schemeClr val="tx1"/>
            </a:solidFill>
          </a:ln>
        </p:spPr>
      </p:pic>
      <p:sp>
        <p:nvSpPr>
          <p:cNvPr id="3" name="Left Brace 2"/>
          <p:cNvSpPr/>
          <p:nvPr/>
        </p:nvSpPr>
        <p:spPr>
          <a:xfrm rot="16200000">
            <a:off x="4167021" y="453189"/>
            <a:ext cx="809958" cy="9047582"/>
          </a:xfrm>
          <a:prstGeom prst="leftBrace">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itle 1"/>
          <p:cNvSpPr>
            <a:spLocks noGrp="1"/>
          </p:cNvSpPr>
          <p:nvPr>
            <p:ph type="title"/>
          </p:nvPr>
        </p:nvSpPr>
        <p:spPr>
          <a:xfrm>
            <a:off x="628650" y="152401"/>
            <a:ext cx="7886700" cy="685800"/>
          </a:xfrm>
        </p:spPr>
        <p:txBody>
          <a:bodyPr/>
          <a:lstStyle/>
          <a:p>
            <a:r>
              <a:rPr lang="en-US" dirty="0" smtClean="0"/>
              <a:t>Step 10 Checklist continued</a:t>
            </a:r>
            <a:endParaRPr lang="en-US" dirty="0"/>
          </a:p>
        </p:txBody>
      </p:sp>
      <p:sp>
        <p:nvSpPr>
          <p:cNvPr id="8" name="Footer Placeholder 3"/>
          <p:cNvSpPr>
            <a:spLocks noGrp="1"/>
          </p:cNvSpPr>
          <p:nvPr>
            <p:ph type="ftr" sz="quarter" idx="4294967295"/>
          </p:nvPr>
        </p:nvSpPr>
        <p:spPr>
          <a:xfrm>
            <a:off x="3124200" y="0"/>
            <a:ext cx="2895600" cy="365125"/>
          </a:xfrm>
          <a:prstGeom prst="rect">
            <a:avLst/>
          </a:prstGeom>
        </p:spPr>
        <p:txBody>
          <a:bodyPr/>
          <a:lstStyle/>
          <a:p>
            <a:pPr algn="ctr"/>
            <a:r>
              <a:rPr lang="en-US" b="1" dirty="0" smtClean="0">
                <a:solidFill>
                  <a:srgbClr val="00B050"/>
                </a:solidFill>
              </a:rPr>
              <a:t>UNCLASSIFIED</a:t>
            </a:r>
            <a:endParaRPr lang="en-US" b="1" dirty="0">
              <a:solidFill>
                <a:srgbClr val="00B050"/>
              </a:solidFill>
            </a:endParaRPr>
          </a:p>
        </p:txBody>
      </p:sp>
      <p:sp>
        <p:nvSpPr>
          <p:cNvPr id="12" name="Slide Number Placeholder 11"/>
          <p:cNvSpPr>
            <a:spLocks noGrp="1"/>
          </p:cNvSpPr>
          <p:nvPr>
            <p:ph type="sldNum" sz="quarter" idx="12"/>
          </p:nvPr>
        </p:nvSpPr>
        <p:spPr/>
        <p:txBody>
          <a:bodyPr/>
          <a:lstStyle/>
          <a:p>
            <a:pPr algn="r"/>
            <a:fld id="{3754DD67-C89D-4663-9379-DE9D76B81EBA}" type="slidenum">
              <a:rPr lang="en-US" smtClean="0"/>
              <a:pPr algn="r"/>
              <a:t>30</a:t>
            </a:fld>
            <a:endParaRPr lang="en-US" dirty="0"/>
          </a:p>
        </p:txBody>
      </p:sp>
      <p:sp>
        <p:nvSpPr>
          <p:cNvPr id="13" name="TextBox 12"/>
          <p:cNvSpPr txBox="1"/>
          <p:nvPr/>
        </p:nvSpPr>
        <p:spPr>
          <a:xfrm>
            <a:off x="762000" y="5562600"/>
            <a:ext cx="7620000" cy="1077218"/>
          </a:xfrm>
          <a:prstGeom prst="rect">
            <a:avLst/>
          </a:prstGeom>
          <a:noFill/>
          <a:ln w="28575">
            <a:solidFill>
              <a:srgbClr val="C00000"/>
            </a:solidFill>
          </a:ln>
        </p:spPr>
        <p:txBody>
          <a:bodyPr wrap="square" rtlCol="0">
            <a:spAutoFit/>
          </a:bodyPr>
          <a:lstStyle/>
          <a:p>
            <a:pPr marL="285750" indent="-285750">
              <a:buFont typeface="Wingdings" panose="05000000000000000000" pitchFamily="2" charset="2"/>
              <a:buChar char="Ø"/>
            </a:pPr>
            <a:r>
              <a:rPr lang="en-US" sz="1600" dirty="0" smtClean="0"/>
              <a:t>Checklist provides a detail list of required documents and where applicants can obtain documents</a:t>
            </a:r>
          </a:p>
          <a:p>
            <a:pPr marL="285750" indent="-285750">
              <a:buFont typeface="Wingdings" panose="05000000000000000000" pitchFamily="2" charset="2"/>
              <a:buChar char="Ø"/>
            </a:pPr>
            <a:r>
              <a:rPr lang="en-US" sz="1600" dirty="0" smtClean="0"/>
              <a:t>Instructions for how to obtain documents are provided on the checklist</a:t>
            </a:r>
          </a:p>
          <a:p>
            <a:pPr marL="285750" indent="-285750">
              <a:buFont typeface="Wingdings" panose="05000000000000000000" pitchFamily="2" charset="2"/>
              <a:buChar char="Ø"/>
            </a:pPr>
            <a:r>
              <a:rPr lang="en-US" sz="1600" dirty="0" smtClean="0"/>
              <a:t>Addresses and contact numbers for obtaining documents are provided on the checklist</a:t>
            </a:r>
            <a:endParaRPr lang="en-US" sz="1600" dirty="0"/>
          </a:p>
        </p:txBody>
      </p:sp>
    </p:spTree>
    <p:extLst>
      <p:ext uri="{BB962C8B-B14F-4D97-AF65-F5344CB8AC3E}">
        <p14:creationId xmlns:p14="http://schemas.microsoft.com/office/powerpoint/2010/main" val="30717761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02964" y="1066800"/>
            <a:ext cx="8338072" cy="4343723"/>
          </a:xfrm>
          <a:prstGeom prst="rect">
            <a:avLst/>
          </a:prstGeom>
        </p:spPr>
      </p:pic>
      <p:sp>
        <p:nvSpPr>
          <p:cNvPr id="5" name="Title 1"/>
          <p:cNvSpPr>
            <a:spLocks noGrp="1"/>
          </p:cNvSpPr>
          <p:nvPr>
            <p:ph type="title"/>
          </p:nvPr>
        </p:nvSpPr>
        <p:spPr>
          <a:xfrm>
            <a:off x="628650" y="152401"/>
            <a:ext cx="7886700" cy="685800"/>
          </a:xfrm>
        </p:spPr>
        <p:txBody>
          <a:bodyPr/>
          <a:lstStyle/>
          <a:p>
            <a:r>
              <a:rPr lang="en-US" dirty="0" smtClean="0"/>
              <a:t>Step 11 Package Submission</a:t>
            </a:r>
            <a:endParaRPr lang="en-US" dirty="0"/>
          </a:p>
        </p:txBody>
      </p:sp>
      <p:sp>
        <p:nvSpPr>
          <p:cNvPr id="7" name="TextBox 6"/>
          <p:cNvSpPr txBox="1"/>
          <p:nvPr/>
        </p:nvSpPr>
        <p:spPr>
          <a:xfrm>
            <a:off x="395544" y="5638800"/>
            <a:ext cx="8352912" cy="646331"/>
          </a:xfrm>
          <a:prstGeom prst="rect">
            <a:avLst/>
          </a:prstGeom>
          <a:noFill/>
          <a:ln w="28575">
            <a:solidFill>
              <a:srgbClr val="C00000"/>
            </a:solidFill>
          </a:ln>
        </p:spPr>
        <p:txBody>
          <a:bodyPr wrap="square" rtlCol="0">
            <a:spAutoFit/>
          </a:bodyPr>
          <a:lstStyle/>
          <a:p>
            <a:pPr marL="285750" indent="-285750">
              <a:buFont typeface="Wingdings" panose="05000000000000000000" pitchFamily="2" charset="2"/>
              <a:buChar char="Ø"/>
            </a:pPr>
            <a:r>
              <a:rPr lang="en-US" dirty="0" smtClean="0"/>
              <a:t>Applicant will send a message from their secure inbox with attached documents for review and approval</a:t>
            </a:r>
            <a:endParaRPr lang="en-US" dirty="0"/>
          </a:p>
        </p:txBody>
      </p:sp>
      <p:cxnSp>
        <p:nvCxnSpPr>
          <p:cNvPr id="8" name="Straight Arrow Connector 7"/>
          <p:cNvCxnSpPr/>
          <p:nvPr/>
        </p:nvCxnSpPr>
        <p:spPr>
          <a:xfrm flipH="1" flipV="1">
            <a:off x="4191000" y="2514600"/>
            <a:ext cx="381002" cy="312420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7" idx="0"/>
          </p:cNvCxnSpPr>
          <p:nvPr/>
        </p:nvCxnSpPr>
        <p:spPr>
          <a:xfrm flipV="1">
            <a:off x="4572000" y="3962400"/>
            <a:ext cx="533400" cy="167640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Footer Placeholder 3"/>
          <p:cNvSpPr>
            <a:spLocks noGrp="1"/>
          </p:cNvSpPr>
          <p:nvPr>
            <p:ph type="ftr" sz="quarter" idx="4294967295"/>
          </p:nvPr>
        </p:nvSpPr>
        <p:spPr>
          <a:xfrm>
            <a:off x="3124200" y="0"/>
            <a:ext cx="2895600" cy="365125"/>
          </a:xfrm>
          <a:prstGeom prst="rect">
            <a:avLst/>
          </a:prstGeom>
        </p:spPr>
        <p:txBody>
          <a:bodyPr/>
          <a:lstStyle/>
          <a:p>
            <a:pPr algn="ctr"/>
            <a:r>
              <a:rPr lang="en-US" b="1" dirty="0" smtClean="0">
                <a:solidFill>
                  <a:srgbClr val="00B050"/>
                </a:solidFill>
              </a:rPr>
              <a:t>UNCLASSIFIED</a:t>
            </a:r>
            <a:endParaRPr lang="en-US" b="1" dirty="0">
              <a:solidFill>
                <a:srgbClr val="00B050"/>
              </a:solidFill>
            </a:endParaRPr>
          </a:p>
        </p:txBody>
      </p:sp>
      <p:sp>
        <p:nvSpPr>
          <p:cNvPr id="15" name="Slide Number Placeholder 14"/>
          <p:cNvSpPr>
            <a:spLocks noGrp="1"/>
          </p:cNvSpPr>
          <p:nvPr>
            <p:ph type="sldNum" sz="quarter" idx="12"/>
          </p:nvPr>
        </p:nvSpPr>
        <p:spPr/>
        <p:txBody>
          <a:bodyPr/>
          <a:lstStyle/>
          <a:p>
            <a:pPr algn="r"/>
            <a:fld id="{3754DD67-C89D-4663-9379-DE9D76B81EBA}" type="slidenum">
              <a:rPr lang="en-US" smtClean="0"/>
              <a:pPr algn="r"/>
              <a:t>31</a:t>
            </a:fld>
            <a:endParaRPr lang="en-US"/>
          </a:p>
        </p:txBody>
      </p:sp>
    </p:spTree>
    <p:extLst>
      <p:ext uri="{BB962C8B-B14F-4D97-AF65-F5344CB8AC3E}">
        <p14:creationId xmlns:p14="http://schemas.microsoft.com/office/powerpoint/2010/main" val="36169969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06671" y="1066800"/>
            <a:ext cx="8373065" cy="4343723"/>
          </a:xfrm>
          <a:prstGeom prst="rect">
            <a:avLst/>
          </a:prstGeom>
        </p:spPr>
      </p:pic>
      <p:sp>
        <p:nvSpPr>
          <p:cNvPr id="5" name="Title 1"/>
          <p:cNvSpPr>
            <a:spLocks noGrp="1"/>
          </p:cNvSpPr>
          <p:nvPr>
            <p:ph type="title"/>
          </p:nvPr>
        </p:nvSpPr>
        <p:spPr>
          <a:xfrm>
            <a:off x="628650" y="152401"/>
            <a:ext cx="7886700" cy="685800"/>
          </a:xfrm>
        </p:spPr>
        <p:txBody>
          <a:bodyPr/>
          <a:lstStyle/>
          <a:p>
            <a:r>
              <a:rPr lang="en-US" dirty="0" smtClean="0"/>
              <a:t>Step 12 Receipt of Package</a:t>
            </a:r>
            <a:endParaRPr lang="en-US" dirty="0"/>
          </a:p>
        </p:txBody>
      </p:sp>
      <p:sp>
        <p:nvSpPr>
          <p:cNvPr id="6" name="TextBox 5"/>
          <p:cNvSpPr txBox="1"/>
          <p:nvPr/>
        </p:nvSpPr>
        <p:spPr>
          <a:xfrm>
            <a:off x="395544" y="5638800"/>
            <a:ext cx="8352912" cy="369332"/>
          </a:xfrm>
          <a:prstGeom prst="rect">
            <a:avLst/>
          </a:prstGeom>
          <a:noFill/>
          <a:ln w="28575">
            <a:solidFill>
              <a:srgbClr val="C00000"/>
            </a:solidFill>
          </a:ln>
        </p:spPr>
        <p:txBody>
          <a:bodyPr wrap="square" rtlCol="0">
            <a:spAutoFit/>
          </a:bodyPr>
          <a:lstStyle/>
          <a:p>
            <a:pPr marL="285750" indent="-285750">
              <a:buFont typeface="Wingdings" panose="05000000000000000000" pitchFamily="2" charset="2"/>
              <a:buChar char="Ø"/>
            </a:pPr>
            <a:r>
              <a:rPr lang="en-US" dirty="0" smtClean="0"/>
              <a:t>Applicant will receive receipt of package in their secure inbox</a:t>
            </a:r>
            <a:endParaRPr lang="en-US" dirty="0"/>
          </a:p>
        </p:txBody>
      </p:sp>
      <p:cxnSp>
        <p:nvCxnSpPr>
          <p:cNvPr id="7" name="Straight Arrow Connector 6"/>
          <p:cNvCxnSpPr/>
          <p:nvPr/>
        </p:nvCxnSpPr>
        <p:spPr>
          <a:xfrm flipH="1" flipV="1">
            <a:off x="4343400" y="2971800"/>
            <a:ext cx="228602" cy="266700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Footer Placeholder 3"/>
          <p:cNvSpPr>
            <a:spLocks noGrp="1"/>
          </p:cNvSpPr>
          <p:nvPr>
            <p:ph type="ftr" sz="quarter" idx="4294967295"/>
          </p:nvPr>
        </p:nvSpPr>
        <p:spPr>
          <a:xfrm>
            <a:off x="3124200" y="0"/>
            <a:ext cx="2895600" cy="365125"/>
          </a:xfrm>
          <a:prstGeom prst="rect">
            <a:avLst/>
          </a:prstGeom>
        </p:spPr>
        <p:txBody>
          <a:bodyPr/>
          <a:lstStyle/>
          <a:p>
            <a:pPr algn="ctr"/>
            <a:r>
              <a:rPr lang="en-US" b="1" dirty="0" smtClean="0">
                <a:solidFill>
                  <a:srgbClr val="00B050"/>
                </a:solidFill>
              </a:rPr>
              <a:t>UNCLASSIFIED</a:t>
            </a:r>
            <a:endParaRPr lang="en-US" b="1" dirty="0">
              <a:solidFill>
                <a:srgbClr val="00B050"/>
              </a:solidFill>
            </a:endParaRPr>
          </a:p>
        </p:txBody>
      </p:sp>
      <p:sp>
        <p:nvSpPr>
          <p:cNvPr id="12" name="Slide Number Placeholder 11"/>
          <p:cNvSpPr>
            <a:spLocks noGrp="1"/>
          </p:cNvSpPr>
          <p:nvPr>
            <p:ph type="sldNum" sz="quarter" idx="12"/>
          </p:nvPr>
        </p:nvSpPr>
        <p:spPr/>
        <p:txBody>
          <a:bodyPr/>
          <a:lstStyle/>
          <a:p>
            <a:pPr algn="r"/>
            <a:fld id="{3754DD67-C89D-4663-9379-DE9D76B81EBA}" type="slidenum">
              <a:rPr lang="en-US" smtClean="0"/>
              <a:pPr algn="r"/>
              <a:t>32</a:t>
            </a:fld>
            <a:endParaRPr lang="en-US" dirty="0"/>
          </a:p>
        </p:txBody>
      </p:sp>
    </p:spTree>
    <p:extLst>
      <p:ext uri="{BB962C8B-B14F-4D97-AF65-F5344CB8AC3E}">
        <p14:creationId xmlns:p14="http://schemas.microsoft.com/office/powerpoint/2010/main" val="40063002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95343" y="1066477"/>
            <a:ext cx="8353314" cy="4343723"/>
          </a:xfrm>
          <a:prstGeom prst="rect">
            <a:avLst/>
          </a:prstGeom>
        </p:spPr>
      </p:pic>
      <p:sp>
        <p:nvSpPr>
          <p:cNvPr id="5" name="Title 1"/>
          <p:cNvSpPr>
            <a:spLocks noGrp="1"/>
          </p:cNvSpPr>
          <p:nvPr>
            <p:ph type="title"/>
          </p:nvPr>
        </p:nvSpPr>
        <p:spPr>
          <a:xfrm>
            <a:off x="628650" y="152401"/>
            <a:ext cx="7886700" cy="685800"/>
          </a:xfrm>
        </p:spPr>
        <p:txBody>
          <a:bodyPr/>
          <a:lstStyle/>
          <a:p>
            <a:r>
              <a:rPr lang="en-US" dirty="0" smtClean="0"/>
              <a:t>Step 13 Status Notification</a:t>
            </a:r>
            <a:endParaRPr lang="en-US" dirty="0"/>
          </a:p>
        </p:txBody>
      </p:sp>
      <p:sp>
        <p:nvSpPr>
          <p:cNvPr id="6" name="TextBox 5"/>
          <p:cNvSpPr txBox="1"/>
          <p:nvPr/>
        </p:nvSpPr>
        <p:spPr>
          <a:xfrm>
            <a:off x="883572" y="5458361"/>
            <a:ext cx="7376856" cy="1323439"/>
          </a:xfrm>
          <a:prstGeom prst="rect">
            <a:avLst/>
          </a:prstGeom>
          <a:noFill/>
          <a:ln w="28575">
            <a:solidFill>
              <a:srgbClr val="C00000"/>
            </a:solidFill>
          </a:ln>
        </p:spPr>
        <p:txBody>
          <a:bodyPr wrap="square" rtlCol="0">
            <a:spAutoFit/>
          </a:bodyPr>
          <a:lstStyle/>
          <a:p>
            <a:pPr marL="285750" indent="-285750">
              <a:buFont typeface="Wingdings" panose="05000000000000000000" pitchFamily="2" charset="2"/>
              <a:buChar char="Ø"/>
            </a:pPr>
            <a:r>
              <a:rPr lang="en-US" sz="1600" dirty="0" smtClean="0"/>
              <a:t>Applicant will receive notification of the status of their LEOSA 926C application package in their secure inbox</a:t>
            </a:r>
          </a:p>
          <a:p>
            <a:pPr marL="285750" indent="-285750">
              <a:buFont typeface="Wingdings" panose="05000000000000000000" pitchFamily="2" charset="2"/>
              <a:buChar char="Ø"/>
            </a:pPr>
            <a:r>
              <a:rPr lang="en-US" sz="1600" dirty="0" smtClean="0"/>
              <a:t>Notification will indicate if the package has been approved or disapproved </a:t>
            </a:r>
          </a:p>
          <a:p>
            <a:pPr marL="285750" indent="-285750">
              <a:buFont typeface="Wingdings" panose="05000000000000000000" pitchFamily="2" charset="2"/>
              <a:buChar char="Ø"/>
            </a:pPr>
            <a:r>
              <a:rPr lang="en-US" sz="1600" dirty="0" smtClean="0"/>
              <a:t>If package is approved applicant will be notified that credentials are being mailed</a:t>
            </a:r>
          </a:p>
          <a:p>
            <a:pPr marL="285750" indent="-285750">
              <a:buFont typeface="Wingdings" panose="05000000000000000000" pitchFamily="2" charset="2"/>
              <a:buChar char="Ø"/>
            </a:pPr>
            <a:r>
              <a:rPr lang="en-US" sz="1600" dirty="0" smtClean="0"/>
              <a:t>If package is disapproved applicant will be informed as to the reasons why</a:t>
            </a:r>
            <a:endParaRPr lang="en-US" sz="1600" dirty="0"/>
          </a:p>
        </p:txBody>
      </p:sp>
      <p:cxnSp>
        <p:nvCxnSpPr>
          <p:cNvPr id="7" name="Straight Arrow Connector 6"/>
          <p:cNvCxnSpPr/>
          <p:nvPr/>
        </p:nvCxnSpPr>
        <p:spPr>
          <a:xfrm flipH="1" flipV="1">
            <a:off x="4419600" y="3048000"/>
            <a:ext cx="152402" cy="241036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 name="Footer Placeholder 3"/>
          <p:cNvSpPr>
            <a:spLocks noGrp="1"/>
          </p:cNvSpPr>
          <p:nvPr>
            <p:ph type="ftr" sz="quarter" idx="4294967295"/>
          </p:nvPr>
        </p:nvSpPr>
        <p:spPr>
          <a:xfrm>
            <a:off x="3124200" y="0"/>
            <a:ext cx="2895600" cy="365125"/>
          </a:xfrm>
          <a:prstGeom prst="rect">
            <a:avLst/>
          </a:prstGeom>
        </p:spPr>
        <p:txBody>
          <a:bodyPr/>
          <a:lstStyle/>
          <a:p>
            <a:pPr algn="ctr"/>
            <a:r>
              <a:rPr lang="en-US" b="1" dirty="0" smtClean="0">
                <a:solidFill>
                  <a:srgbClr val="00B050"/>
                </a:solidFill>
              </a:rPr>
              <a:t>UNCLASSIFIED</a:t>
            </a:r>
            <a:endParaRPr lang="en-US" b="1" dirty="0">
              <a:solidFill>
                <a:srgbClr val="00B050"/>
              </a:solidFill>
            </a:endParaRPr>
          </a:p>
        </p:txBody>
      </p:sp>
      <p:sp>
        <p:nvSpPr>
          <p:cNvPr id="13" name="Slide Number Placeholder 12"/>
          <p:cNvSpPr>
            <a:spLocks noGrp="1"/>
          </p:cNvSpPr>
          <p:nvPr>
            <p:ph type="sldNum" sz="quarter" idx="12"/>
          </p:nvPr>
        </p:nvSpPr>
        <p:spPr/>
        <p:txBody>
          <a:bodyPr/>
          <a:lstStyle/>
          <a:p>
            <a:pPr algn="r"/>
            <a:fld id="{3754DD67-C89D-4663-9379-DE9D76B81EBA}" type="slidenum">
              <a:rPr lang="en-US" smtClean="0"/>
              <a:pPr algn="r"/>
              <a:t>33</a:t>
            </a:fld>
            <a:endParaRPr lang="en-US" dirty="0"/>
          </a:p>
        </p:txBody>
      </p:sp>
    </p:spTree>
    <p:extLst>
      <p:ext uri="{BB962C8B-B14F-4D97-AF65-F5344CB8AC3E}">
        <p14:creationId xmlns:p14="http://schemas.microsoft.com/office/powerpoint/2010/main" val="23618630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lgn="r"/>
            <a:endParaRPr lang="en-US" sz="1000" smtClean="0"/>
          </a:p>
          <a:p>
            <a:pPr algn="r"/>
            <a:fld id="{E9C289BC-E7EE-423C-B466-17F570A21970}" type="slidenum">
              <a:rPr lang="en-US" sz="1000" smtClean="0"/>
              <a:pPr algn="r"/>
              <a:t>34</a:t>
            </a:fld>
            <a:endParaRPr lang="en-US" sz="1000" dirty="0"/>
          </a:p>
        </p:txBody>
      </p:sp>
      <p:sp>
        <p:nvSpPr>
          <p:cNvPr id="6" name="Title 1"/>
          <p:cNvSpPr>
            <a:spLocks noGrp="1"/>
          </p:cNvSpPr>
          <p:nvPr>
            <p:ph type="title"/>
          </p:nvPr>
        </p:nvSpPr>
        <p:spPr>
          <a:xfrm>
            <a:off x="628650" y="152401"/>
            <a:ext cx="7886700" cy="685800"/>
          </a:xfrm>
        </p:spPr>
        <p:txBody>
          <a:bodyPr/>
          <a:lstStyle/>
          <a:p>
            <a:r>
              <a:rPr lang="en-US" dirty="0" smtClean="0"/>
              <a:t>Example 926C Credential</a:t>
            </a:r>
            <a:endParaRPr lang="en-US"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166913"/>
            <a:ext cx="4411160" cy="28622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150871"/>
            <a:ext cx="4360294" cy="2854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212560" y="1371600"/>
            <a:ext cx="4267200" cy="707886"/>
          </a:xfrm>
          <a:prstGeom prst="rect">
            <a:avLst/>
          </a:prstGeom>
          <a:noFill/>
        </p:spPr>
        <p:txBody>
          <a:bodyPr wrap="square" rtlCol="0">
            <a:spAutoFit/>
          </a:bodyPr>
          <a:lstStyle/>
          <a:p>
            <a:pPr algn="ctr"/>
            <a:r>
              <a:rPr lang="en-US" sz="4000" b="1" dirty="0" smtClean="0"/>
              <a:t>Front</a:t>
            </a:r>
            <a:endParaRPr lang="en-US" sz="4000" b="1" dirty="0"/>
          </a:p>
        </p:txBody>
      </p:sp>
      <p:sp>
        <p:nvSpPr>
          <p:cNvPr id="10" name="TextBox 9"/>
          <p:cNvSpPr txBox="1"/>
          <p:nvPr/>
        </p:nvSpPr>
        <p:spPr>
          <a:xfrm>
            <a:off x="4700336" y="1371600"/>
            <a:ext cx="4267200" cy="707886"/>
          </a:xfrm>
          <a:prstGeom prst="rect">
            <a:avLst/>
          </a:prstGeom>
          <a:noFill/>
        </p:spPr>
        <p:txBody>
          <a:bodyPr wrap="square" rtlCol="0">
            <a:spAutoFit/>
          </a:bodyPr>
          <a:lstStyle/>
          <a:p>
            <a:pPr algn="ctr"/>
            <a:r>
              <a:rPr lang="en-US" sz="4000" b="1" dirty="0" smtClean="0"/>
              <a:t>Back</a:t>
            </a:r>
            <a:endParaRPr lang="en-US" sz="4000" b="1" dirty="0"/>
          </a:p>
        </p:txBody>
      </p:sp>
      <p:sp>
        <p:nvSpPr>
          <p:cNvPr id="11" name="TextBox 10"/>
          <p:cNvSpPr txBox="1"/>
          <p:nvPr/>
        </p:nvSpPr>
        <p:spPr>
          <a:xfrm rot="20373585">
            <a:off x="381000" y="2972616"/>
            <a:ext cx="3962400" cy="1015663"/>
          </a:xfrm>
          <a:prstGeom prst="rect">
            <a:avLst/>
          </a:prstGeom>
          <a:noFill/>
        </p:spPr>
        <p:txBody>
          <a:bodyPr wrap="square" rtlCol="0">
            <a:spAutoFit/>
          </a:bodyPr>
          <a:lstStyle/>
          <a:p>
            <a:pPr algn="ctr"/>
            <a:r>
              <a:rPr lang="en-US" sz="6000" dirty="0" smtClean="0">
                <a:latin typeface="Times New Roman" panose="02020603050405020304" pitchFamily="18" charset="0"/>
                <a:cs typeface="Times New Roman" panose="02020603050405020304" pitchFamily="18" charset="0"/>
              </a:rPr>
              <a:t>EXAMPLE</a:t>
            </a:r>
            <a:endParaRPr lang="en-US" sz="6000" dirty="0">
              <a:latin typeface="Times New Roman" panose="02020603050405020304" pitchFamily="18" charset="0"/>
              <a:cs typeface="Times New Roman" panose="02020603050405020304" pitchFamily="18" charset="0"/>
            </a:endParaRPr>
          </a:p>
        </p:txBody>
      </p:sp>
      <p:sp>
        <p:nvSpPr>
          <p:cNvPr id="12" name="TextBox 11"/>
          <p:cNvSpPr txBox="1"/>
          <p:nvPr/>
        </p:nvSpPr>
        <p:spPr>
          <a:xfrm rot="20373585">
            <a:off x="4847147" y="2898804"/>
            <a:ext cx="3962400" cy="1015663"/>
          </a:xfrm>
          <a:prstGeom prst="rect">
            <a:avLst/>
          </a:prstGeom>
          <a:noFill/>
        </p:spPr>
        <p:txBody>
          <a:bodyPr wrap="square" rtlCol="0">
            <a:spAutoFit/>
          </a:bodyPr>
          <a:lstStyle/>
          <a:p>
            <a:pPr algn="ctr"/>
            <a:r>
              <a:rPr lang="en-US" sz="6000" dirty="0" smtClean="0">
                <a:latin typeface="Times New Roman" panose="02020603050405020304" pitchFamily="18" charset="0"/>
                <a:cs typeface="Times New Roman" panose="02020603050405020304" pitchFamily="18" charset="0"/>
              </a:rPr>
              <a:t>EXAMPLE</a:t>
            </a:r>
            <a:endParaRPr lang="en-US" sz="6000" dirty="0">
              <a:latin typeface="Times New Roman" panose="02020603050405020304" pitchFamily="18" charset="0"/>
              <a:cs typeface="Times New Roman" panose="02020603050405020304" pitchFamily="18" charset="0"/>
            </a:endParaRPr>
          </a:p>
        </p:txBody>
      </p:sp>
      <p:sp>
        <p:nvSpPr>
          <p:cNvPr id="13" name="Footer Placeholder 3"/>
          <p:cNvSpPr>
            <a:spLocks noGrp="1"/>
          </p:cNvSpPr>
          <p:nvPr>
            <p:ph type="ftr" sz="quarter" idx="4294967295"/>
          </p:nvPr>
        </p:nvSpPr>
        <p:spPr>
          <a:xfrm>
            <a:off x="3124200" y="0"/>
            <a:ext cx="2895600" cy="365125"/>
          </a:xfrm>
          <a:prstGeom prst="rect">
            <a:avLst/>
          </a:prstGeom>
        </p:spPr>
        <p:txBody>
          <a:bodyPr/>
          <a:lstStyle/>
          <a:p>
            <a:pPr algn="ctr"/>
            <a:r>
              <a:rPr lang="en-US" b="1" dirty="0" smtClean="0">
                <a:solidFill>
                  <a:srgbClr val="00B050"/>
                </a:solidFill>
              </a:rPr>
              <a:t>UNCLASSIFIED</a:t>
            </a:r>
            <a:endParaRPr lang="en-US" b="1" dirty="0">
              <a:solidFill>
                <a:srgbClr val="00B050"/>
              </a:solidFill>
            </a:endParaRPr>
          </a:p>
        </p:txBody>
      </p:sp>
    </p:spTree>
    <p:extLst>
      <p:ext uri="{BB962C8B-B14F-4D97-AF65-F5344CB8AC3E}">
        <p14:creationId xmlns:p14="http://schemas.microsoft.com/office/powerpoint/2010/main" val="346645917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97954" y="1143000"/>
            <a:ext cx="8348093" cy="434372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1800" y="3352800"/>
            <a:ext cx="533400" cy="691979"/>
          </a:xfrm>
          <a:prstGeom prst="rect">
            <a:avLst/>
          </a:prstGeom>
        </p:spPr>
      </p:pic>
      <p:sp>
        <p:nvSpPr>
          <p:cNvPr id="6" name="TextBox 5"/>
          <p:cNvSpPr txBox="1"/>
          <p:nvPr/>
        </p:nvSpPr>
        <p:spPr>
          <a:xfrm>
            <a:off x="1365689" y="6107668"/>
            <a:ext cx="6412623" cy="646331"/>
          </a:xfrm>
          <a:prstGeom prst="rect">
            <a:avLst/>
          </a:prstGeom>
          <a:noFill/>
          <a:ln w="28575">
            <a:solidFill>
              <a:srgbClr val="C00000"/>
            </a:solidFill>
          </a:ln>
        </p:spPr>
        <p:txBody>
          <a:bodyPr wrap="square" rtlCol="0">
            <a:spAutoFit/>
          </a:bodyPr>
          <a:lstStyle/>
          <a:p>
            <a:pPr marL="285750" indent="-285750">
              <a:buFont typeface="Wingdings" panose="05000000000000000000" pitchFamily="2" charset="2"/>
              <a:buChar char="Ø"/>
            </a:pPr>
            <a:r>
              <a:rPr lang="en-US" dirty="0" smtClean="0"/>
              <a:t>Click button for questions regarding application process</a:t>
            </a:r>
          </a:p>
          <a:p>
            <a:pPr marL="285750" indent="-285750">
              <a:buFont typeface="Wingdings" panose="05000000000000000000" pitchFamily="2" charset="2"/>
              <a:buChar char="Ø"/>
            </a:pPr>
            <a:r>
              <a:rPr lang="en-US" dirty="0" smtClean="0"/>
              <a:t>Applicant will be redirected to another page</a:t>
            </a:r>
            <a:endParaRPr lang="en-US" dirty="0"/>
          </a:p>
        </p:txBody>
      </p:sp>
      <p:cxnSp>
        <p:nvCxnSpPr>
          <p:cNvPr id="7" name="Straight Arrow Connector 6"/>
          <p:cNvCxnSpPr>
            <a:stCxn id="6" idx="0"/>
          </p:cNvCxnSpPr>
          <p:nvPr/>
        </p:nvCxnSpPr>
        <p:spPr>
          <a:xfrm flipV="1">
            <a:off x="4572001" y="3886200"/>
            <a:ext cx="2514599" cy="222146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 name="Title 1"/>
          <p:cNvSpPr>
            <a:spLocks noGrp="1"/>
          </p:cNvSpPr>
          <p:nvPr>
            <p:ph type="title"/>
          </p:nvPr>
        </p:nvSpPr>
        <p:spPr>
          <a:xfrm>
            <a:off x="628650" y="152401"/>
            <a:ext cx="7886700" cy="685800"/>
          </a:xfrm>
        </p:spPr>
        <p:txBody>
          <a:bodyPr/>
          <a:lstStyle/>
          <a:p>
            <a:r>
              <a:rPr lang="en-US" dirty="0" smtClean="0"/>
              <a:t>Application Process Questions</a:t>
            </a:r>
            <a:endParaRPr lang="en-US" dirty="0"/>
          </a:p>
        </p:txBody>
      </p:sp>
      <p:sp>
        <p:nvSpPr>
          <p:cNvPr id="11" name="Footer Placeholder 3"/>
          <p:cNvSpPr>
            <a:spLocks noGrp="1"/>
          </p:cNvSpPr>
          <p:nvPr>
            <p:ph type="ftr" sz="quarter" idx="4294967295"/>
          </p:nvPr>
        </p:nvSpPr>
        <p:spPr>
          <a:xfrm>
            <a:off x="3124200" y="0"/>
            <a:ext cx="2895600" cy="365125"/>
          </a:xfrm>
          <a:prstGeom prst="rect">
            <a:avLst/>
          </a:prstGeom>
        </p:spPr>
        <p:txBody>
          <a:bodyPr/>
          <a:lstStyle/>
          <a:p>
            <a:pPr algn="ctr"/>
            <a:r>
              <a:rPr lang="en-US" b="1" dirty="0" smtClean="0">
                <a:solidFill>
                  <a:srgbClr val="00B050"/>
                </a:solidFill>
              </a:rPr>
              <a:t>UNCLASSIFIED</a:t>
            </a:r>
            <a:endParaRPr lang="en-US" b="1" dirty="0">
              <a:solidFill>
                <a:srgbClr val="00B050"/>
              </a:solidFill>
            </a:endParaRPr>
          </a:p>
        </p:txBody>
      </p:sp>
      <p:sp>
        <p:nvSpPr>
          <p:cNvPr id="14" name="Slide Number Placeholder 13"/>
          <p:cNvSpPr>
            <a:spLocks noGrp="1"/>
          </p:cNvSpPr>
          <p:nvPr>
            <p:ph type="sldNum" sz="quarter" idx="12"/>
          </p:nvPr>
        </p:nvSpPr>
        <p:spPr/>
        <p:txBody>
          <a:bodyPr/>
          <a:lstStyle/>
          <a:p>
            <a:pPr algn="r"/>
            <a:fld id="{3754DD67-C89D-4663-9379-DE9D76B81EBA}" type="slidenum">
              <a:rPr lang="en-US" smtClean="0"/>
              <a:pPr algn="r"/>
              <a:t>35</a:t>
            </a:fld>
            <a:endParaRPr lang="en-US" dirty="0"/>
          </a:p>
        </p:txBody>
      </p:sp>
    </p:spTree>
    <p:extLst>
      <p:ext uri="{BB962C8B-B14F-4D97-AF65-F5344CB8AC3E}">
        <p14:creationId xmlns:p14="http://schemas.microsoft.com/office/powerpoint/2010/main" val="91679520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75166" y="1142677"/>
            <a:ext cx="8393669" cy="4343723"/>
          </a:xfrm>
          <a:prstGeom prst="rect">
            <a:avLst/>
          </a:prstGeom>
        </p:spPr>
      </p:pic>
      <p:sp>
        <p:nvSpPr>
          <p:cNvPr id="5" name="TextBox 4"/>
          <p:cNvSpPr txBox="1"/>
          <p:nvPr/>
        </p:nvSpPr>
        <p:spPr>
          <a:xfrm>
            <a:off x="395544" y="5638800"/>
            <a:ext cx="8352912" cy="369332"/>
          </a:xfrm>
          <a:prstGeom prst="rect">
            <a:avLst/>
          </a:prstGeom>
          <a:noFill/>
          <a:ln w="28575">
            <a:solidFill>
              <a:srgbClr val="C00000"/>
            </a:solidFill>
          </a:ln>
        </p:spPr>
        <p:txBody>
          <a:bodyPr wrap="square" rtlCol="0">
            <a:spAutoFit/>
          </a:bodyPr>
          <a:lstStyle/>
          <a:p>
            <a:pPr marL="285750" indent="-285750">
              <a:buFont typeface="Wingdings" panose="05000000000000000000" pitchFamily="2" charset="2"/>
              <a:buChar char="Ø"/>
            </a:pPr>
            <a:r>
              <a:rPr lang="en-US" dirty="0" smtClean="0"/>
              <a:t>Applicant will be redirected to the above program contact page on the website </a:t>
            </a:r>
            <a:endParaRPr lang="en-US" dirty="0"/>
          </a:p>
        </p:txBody>
      </p:sp>
      <p:sp>
        <p:nvSpPr>
          <p:cNvPr id="6" name="Title 1"/>
          <p:cNvSpPr>
            <a:spLocks noGrp="1"/>
          </p:cNvSpPr>
          <p:nvPr>
            <p:ph type="title"/>
          </p:nvPr>
        </p:nvSpPr>
        <p:spPr>
          <a:xfrm>
            <a:off x="628650" y="152401"/>
            <a:ext cx="7886700" cy="685800"/>
          </a:xfrm>
        </p:spPr>
        <p:txBody>
          <a:bodyPr/>
          <a:lstStyle/>
          <a:p>
            <a:r>
              <a:rPr lang="en-US" dirty="0" smtClean="0"/>
              <a:t>Step 1</a:t>
            </a:r>
            <a:endParaRPr lang="en-US" dirty="0"/>
          </a:p>
        </p:txBody>
      </p:sp>
      <p:sp>
        <p:nvSpPr>
          <p:cNvPr id="7" name="Footer Placeholder 3"/>
          <p:cNvSpPr>
            <a:spLocks noGrp="1"/>
          </p:cNvSpPr>
          <p:nvPr>
            <p:ph type="ftr" sz="quarter" idx="4294967295"/>
          </p:nvPr>
        </p:nvSpPr>
        <p:spPr>
          <a:xfrm>
            <a:off x="3124200" y="0"/>
            <a:ext cx="2895600" cy="365125"/>
          </a:xfrm>
          <a:prstGeom prst="rect">
            <a:avLst/>
          </a:prstGeom>
        </p:spPr>
        <p:txBody>
          <a:bodyPr/>
          <a:lstStyle/>
          <a:p>
            <a:pPr algn="ctr"/>
            <a:r>
              <a:rPr lang="en-US" b="1" dirty="0" smtClean="0">
                <a:solidFill>
                  <a:srgbClr val="00B050"/>
                </a:solidFill>
              </a:rPr>
              <a:t>UNCLASSIFIED</a:t>
            </a:r>
            <a:endParaRPr lang="en-US" b="1" dirty="0">
              <a:solidFill>
                <a:srgbClr val="00B050"/>
              </a:solidFill>
            </a:endParaRPr>
          </a:p>
        </p:txBody>
      </p:sp>
      <p:sp>
        <p:nvSpPr>
          <p:cNvPr id="9" name="Slide Number Placeholder 8"/>
          <p:cNvSpPr>
            <a:spLocks noGrp="1"/>
          </p:cNvSpPr>
          <p:nvPr>
            <p:ph type="sldNum" sz="quarter" idx="12"/>
          </p:nvPr>
        </p:nvSpPr>
        <p:spPr/>
        <p:txBody>
          <a:bodyPr/>
          <a:lstStyle/>
          <a:p>
            <a:pPr algn="r"/>
            <a:fld id="{3754DD67-C89D-4663-9379-DE9D76B81EBA}" type="slidenum">
              <a:rPr lang="en-US" smtClean="0"/>
              <a:pPr algn="r"/>
              <a:t>36</a:t>
            </a:fld>
            <a:endParaRPr lang="en-US" dirty="0"/>
          </a:p>
        </p:txBody>
      </p:sp>
    </p:spTree>
    <p:extLst>
      <p:ext uri="{BB962C8B-B14F-4D97-AF65-F5344CB8AC3E}">
        <p14:creationId xmlns:p14="http://schemas.microsoft.com/office/powerpoint/2010/main" val="29223797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80229" y="1143000"/>
            <a:ext cx="8383542" cy="4343723"/>
          </a:xfrm>
          <a:prstGeom prst="rect">
            <a:avLst/>
          </a:prstGeom>
        </p:spPr>
      </p:pic>
      <p:sp>
        <p:nvSpPr>
          <p:cNvPr id="5" name="TextBox 4"/>
          <p:cNvSpPr txBox="1"/>
          <p:nvPr/>
        </p:nvSpPr>
        <p:spPr>
          <a:xfrm>
            <a:off x="837815" y="6096000"/>
            <a:ext cx="7468371" cy="646331"/>
          </a:xfrm>
          <a:prstGeom prst="rect">
            <a:avLst/>
          </a:prstGeom>
          <a:noFill/>
          <a:ln w="28575">
            <a:solidFill>
              <a:srgbClr val="C00000"/>
            </a:solidFill>
          </a:ln>
        </p:spPr>
        <p:txBody>
          <a:bodyPr wrap="square" rtlCol="0">
            <a:spAutoFit/>
          </a:bodyPr>
          <a:lstStyle/>
          <a:p>
            <a:pPr marL="285750" indent="-285750">
              <a:buFont typeface="Wingdings" panose="05000000000000000000" pitchFamily="2" charset="2"/>
              <a:buChar char="Ø"/>
            </a:pPr>
            <a:r>
              <a:rPr lang="en-US" dirty="0" smtClean="0"/>
              <a:t>Click </a:t>
            </a:r>
            <a:r>
              <a:rPr lang="en-US" dirty="0" smtClean="0">
                <a:solidFill>
                  <a:srgbClr val="C00000"/>
                </a:solidFill>
              </a:rPr>
              <a:t>“</a:t>
            </a:r>
            <a:r>
              <a:rPr lang="en-US" i="1" dirty="0" smtClean="0">
                <a:solidFill>
                  <a:srgbClr val="C00000"/>
                </a:solidFill>
              </a:rPr>
              <a:t>Send email</a:t>
            </a:r>
            <a:r>
              <a:rPr lang="en-US" dirty="0" smtClean="0">
                <a:solidFill>
                  <a:srgbClr val="C00000"/>
                </a:solidFill>
              </a:rPr>
              <a:t>”</a:t>
            </a:r>
            <a:r>
              <a:rPr lang="en-US" dirty="0" smtClean="0"/>
              <a:t> after completing requested fields</a:t>
            </a:r>
          </a:p>
          <a:p>
            <a:pPr marL="285750" indent="-285750">
              <a:buFont typeface="Wingdings" panose="05000000000000000000" pitchFamily="2" charset="2"/>
              <a:buChar char="Ø"/>
            </a:pPr>
            <a:r>
              <a:rPr lang="en-US" dirty="0" smtClean="0"/>
              <a:t>Applicant will be rerouted to next website page </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8487" y="5427337"/>
            <a:ext cx="440826" cy="571884"/>
          </a:xfrm>
          <a:prstGeom prst="rect">
            <a:avLst/>
          </a:prstGeom>
        </p:spPr>
      </p:pic>
      <p:cxnSp>
        <p:nvCxnSpPr>
          <p:cNvPr id="7" name="Straight Arrow Connector 6"/>
          <p:cNvCxnSpPr>
            <a:stCxn id="5" idx="0"/>
          </p:cNvCxnSpPr>
          <p:nvPr/>
        </p:nvCxnSpPr>
        <p:spPr>
          <a:xfrm flipH="1" flipV="1">
            <a:off x="2613585" y="5827932"/>
            <a:ext cx="1958416" cy="26806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516451" y="3891290"/>
            <a:ext cx="1464749" cy="523220"/>
          </a:xfrm>
          <a:prstGeom prst="rect">
            <a:avLst/>
          </a:prstGeom>
        </p:spPr>
        <p:txBody>
          <a:bodyPr wrap="square">
            <a:spAutoFit/>
          </a:bodyPr>
          <a:lstStyle/>
          <a:p>
            <a:r>
              <a:rPr lang="en-US" sz="1400" b="1" dirty="0">
                <a:solidFill>
                  <a:srgbClr val="C00000"/>
                </a:solidFill>
              </a:rPr>
              <a:t>Fill in requested fields </a:t>
            </a:r>
          </a:p>
        </p:txBody>
      </p:sp>
      <p:sp>
        <p:nvSpPr>
          <p:cNvPr id="14" name="Left Brace 13"/>
          <p:cNvSpPr/>
          <p:nvPr/>
        </p:nvSpPr>
        <p:spPr>
          <a:xfrm>
            <a:off x="1828800" y="3048000"/>
            <a:ext cx="338698" cy="2209800"/>
          </a:xfrm>
          <a:prstGeom prst="leftBrace">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C00000"/>
              </a:solidFill>
            </a:endParaRPr>
          </a:p>
        </p:txBody>
      </p:sp>
      <p:sp>
        <p:nvSpPr>
          <p:cNvPr id="15" name="Title 1"/>
          <p:cNvSpPr>
            <a:spLocks noGrp="1"/>
          </p:cNvSpPr>
          <p:nvPr>
            <p:ph type="title"/>
          </p:nvPr>
        </p:nvSpPr>
        <p:spPr>
          <a:xfrm>
            <a:off x="628650" y="152401"/>
            <a:ext cx="7886700" cy="685800"/>
          </a:xfrm>
        </p:spPr>
        <p:txBody>
          <a:bodyPr/>
          <a:lstStyle/>
          <a:p>
            <a:r>
              <a:rPr lang="en-US" dirty="0" smtClean="0"/>
              <a:t>Step 2</a:t>
            </a:r>
            <a:endParaRPr lang="en-US" dirty="0"/>
          </a:p>
        </p:txBody>
      </p:sp>
      <p:sp>
        <p:nvSpPr>
          <p:cNvPr id="16" name="Footer Placeholder 3"/>
          <p:cNvSpPr>
            <a:spLocks noGrp="1"/>
          </p:cNvSpPr>
          <p:nvPr>
            <p:ph type="ftr" sz="quarter" idx="4294967295"/>
          </p:nvPr>
        </p:nvSpPr>
        <p:spPr>
          <a:xfrm>
            <a:off x="3124200" y="0"/>
            <a:ext cx="2895600" cy="365125"/>
          </a:xfrm>
          <a:prstGeom prst="rect">
            <a:avLst/>
          </a:prstGeom>
        </p:spPr>
        <p:txBody>
          <a:bodyPr/>
          <a:lstStyle/>
          <a:p>
            <a:pPr algn="ctr"/>
            <a:r>
              <a:rPr lang="en-US" b="1" dirty="0" smtClean="0">
                <a:solidFill>
                  <a:srgbClr val="00B050"/>
                </a:solidFill>
              </a:rPr>
              <a:t>UNCLASSIFIED</a:t>
            </a:r>
            <a:endParaRPr lang="en-US" b="1" dirty="0">
              <a:solidFill>
                <a:srgbClr val="00B050"/>
              </a:solidFill>
            </a:endParaRPr>
          </a:p>
        </p:txBody>
      </p:sp>
      <p:sp>
        <p:nvSpPr>
          <p:cNvPr id="19" name="Slide Number Placeholder 18"/>
          <p:cNvSpPr>
            <a:spLocks noGrp="1"/>
          </p:cNvSpPr>
          <p:nvPr>
            <p:ph type="sldNum" sz="quarter" idx="12"/>
          </p:nvPr>
        </p:nvSpPr>
        <p:spPr/>
        <p:txBody>
          <a:bodyPr/>
          <a:lstStyle/>
          <a:p>
            <a:pPr algn="r"/>
            <a:fld id="{3754DD67-C89D-4663-9379-DE9D76B81EBA}" type="slidenum">
              <a:rPr lang="en-US" smtClean="0"/>
              <a:pPr algn="r"/>
              <a:t>37</a:t>
            </a:fld>
            <a:endParaRPr lang="en-US" dirty="0"/>
          </a:p>
        </p:txBody>
      </p:sp>
    </p:spTree>
    <p:extLst>
      <p:ext uri="{BB962C8B-B14F-4D97-AF65-F5344CB8AC3E}">
        <p14:creationId xmlns:p14="http://schemas.microsoft.com/office/powerpoint/2010/main" val="29154731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85468" y="1142677"/>
            <a:ext cx="8373065" cy="4343723"/>
          </a:xfrm>
          <a:prstGeom prst="rect">
            <a:avLst/>
          </a:prstGeom>
        </p:spPr>
      </p:pic>
      <p:sp>
        <p:nvSpPr>
          <p:cNvPr id="5" name="TextBox 4"/>
          <p:cNvSpPr txBox="1"/>
          <p:nvPr/>
        </p:nvSpPr>
        <p:spPr>
          <a:xfrm>
            <a:off x="395544" y="5638800"/>
            <a:ext cx="8352912" cy="369332"/>
          </a:xfrm>
          <a:prstGeom prst="rect">
            <a:avLst/>
          </a:prstGeom>
          <a:noFill/>
          <a:ln w="28575">
            <a:solidFill>
              <a:srgbClr val="C00000"/>
            </a:solidFill>
          </a:ln>
        </p:spPr>
        <p:txBody>
          <a:bodyPr wrap="square" rtlCol="0">
            <a:spAutoFit/>
          </a:bodyPr>
          <a:lstStyle/>
          <a:p>
            <a:pPr marL="285750" indent="-285750">
              <a:buFont typeface="Wingdings" panose="05000000000000000000" pitchFamily="2" charset="2"/>
              <a:buChar char="Ø"/>
            </a:pPr>
            <a:r>
              <a:rPr lang="en-US" dirty="0" smtClean="0"/>
              <a:t>Applicant will receive a email to the provided email address for secure access </a:t>
            </a:r>
            <a:endParaRPr lang="en-US" dirty="0"/>
          </a:p>
        </p:txBody>
      </p:sp>
      <p:sp>
        <p:nvSpPr>
          <p:cNvPr id="6" name="Title 1"/>
          <p:cNvSpPr>
            <a:spLocks noGrp="1"/>
          </p:cNvSpPr>
          <p:nvPr>
            <p:ph type="title"/>
          </p:nvPr>
        </p:nvSpPr>
        <p:spPr>
          <a:xfrm>
            <a:off x="628650" y="152401"/>
            <a:ext cx="7886700" cy="685800"/>
          </a:xfrm>
        </p:spPr>
        <p:txBody>
          <a:bodyPr/>
          <a:lstStyle/>
          <a:p>
            <a:r>
              <a:rPr lang="en-US" dirty="0" smtClean="0"/>
              <a:t>Final online page</a:t>
            </a:r>
            <a:endParaRPr lang="en-US" dirty="0"/>
          </a:p>
        </p:txBody>
      </p:sp>
      <p:sp>
        <p:nvSpPr>
          <p:cNvPr id="7" name="Footer Placeholder 3"/>
          <p:cNvSpPr>
            <a:spLocks noGrp="1"/>
          </p:cNvSpPr>
          <p:nvPr>
            <p:ph type="ftr" sz="quarter" idx="4294967295"/>
          </p:nvPr>
        </p:nvSpPr>
        <p:spPr>
          <a:xfrm>
            <a:off x="3124200" y="0"/>
            <a:ext cx="2895600" cy="365125"/>
          </a:xfrm>
          <a:prstGeom prst="rect">
            <a:avLst/>
          </a:prstGeom>
        </p:spPr>
        <p:txBody>
          <a:bodyPr/>
          <a:lstStyle/>
          <a:p>
            <a:pPr algn="ctr"/>
            <a:r>
              <a:rPr lang="en-US" b="1" dirty="0" smtClean="0">
                <a:solidFill>
                  <a:srgbClr val="00B050"/>
                </a:solidFill>
              </a:rPr>
              <a:t>UNCLASSIFIED</a:t>
            </a:r>
            <a:endParaRPr lang="en-US" b="1" dirty="0">
              <a:solidFill>
                <a:srgbClr val="00B050"/>
              </a:solidFill>
            </a:endParaRPr>
          </a:p>
        </p:txBody>
      </p:sp>
      <p:sp>
        <p:nvSpPr>
          <p:cNvPr id="9" name="Slide Number Placeholder 8"/>
          <p:cNvSpPr>
            <a:spLocks noGrp="1"/>
          </p:cNvSpPr>
          <p:nvPr>
            <p:ph type="sldNum" sz="quarter" idx="12"/>
          </p:nvPr>
        </p:nvSpPr>
        <p:spPr/>
        <p:txBody>
          <a:bodyPr/>
          <a:lstStyle/>
          <a:p>
            <a:pPr algn="r"/>
            <a:fld id="{3754DD67-C89D-4663-9379-DE9D76B81EBA}" type="slidenum">
              <a:rPr lang="en-US" smtClean="0"/>
              <a:pPr algn="r"/>
              <a:t>38</a:t>
            </a:fld>
            <a:endParaRPr lang="en-US" dirty="0"/>
          </a:p>
        </p:txBody>
      </p:sp>
    </p:spTree>
    <p:extLst>
      <p:ext uri="{BB962C8B-B14F-4D97-AF65-F5344CB8AC3E}">
        <p14:creationId xmlns:p14="http://schemas.microsoft.com/office/powerpoint/2010/main" val="123037334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74285" y="1142677"/>
            <a:ext cx="8395431" cy="4343723"/>
          </a:xfrm>
          <a:prstGeom prst="rect">
            <a:avLst/>
          </a:prstGeom>
        </p:spPr>
      </p:pic>
      <p:sp>
        <p:nvSpPr>
          <p:cNvPr id="5" name="TextBox 4"/>
          <p:cNvSpPr txBox="1"/>
          <p:nvPr/>
        </p:nvSpPr>
        <p:spPr>
          <a:xfrm>
            <a:off x="803736" y="5638800"/>
            <a:ext cx="7536528" cy="923330"/>
          </a:xfrm>
          <a:prstGeom prst="rect">
            <a:avLst/>
          </a:prstGeom>
          <a:noFill/>
          <a:ln w="28575">
            <a:solidFill>
              <a:srgbClr val="C00000"/>
            </a:solidFill>
          </a:ln>
        </p:spPr>
        <p:txBody>
          <a:bodyPr wrap="square" rtlCol="0">
            <a:spAutoFit/>
          </a:bodyPr>
          <a:lstStyle/>
          <a:p>
            <a:pPr marL="285750" indent="-285750">
              <a:buFont typeface="Wingdings" panose="05000000000000000000" pitchFamily="2" charset="2"/>
              <a:buChar char="Ø"/>
            </a:pPr>
            <a:r>
              <a:rPr lang="en-US" dirty="0" smtClean="0"/>
              <a:t>Applicant will receive the above email for secure access</a:t>
            </a:r>
          </a:p>
          <a:p>
            <a:pPr marL="285750" indent="-285750">
              <a:buFont typeface="Wingdings" panose="05000000000000000000" pitchFamily="2" charset="2"/>
              <a:buChar char="Ø"/>
            </a:pPr>
            <a:r>
              <a:rPr lang="en-US" dirty="0" smtClean="0"/>
              <a:t>Read email and follow instructions </a:t>
            </a:r>
          </a:p>
          <a:p>
            <a:pPr marL="285750" indent="-285750">
              <a:buFont typeface="Wingdings" panose="05000000000000000000" pitchFamily="2" charset="2"/>
              <a:buChar char="Ø"/>
            </a:pPr>
            <a:r>
              <a:rPr lang="en-US" dirty="0" smtClean="0"/>
              <a:t>Click on link provided</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0" y="3124200"/>
            <a:ext cx="533400" cy="691979"/>
          </a:xfrm>
          <a:prstGeom prst="rect">
            <a:avLst/>
          </a:prstGeom>
        </p:spPr>
      </p:pic>
      <p:cxnSp>
        <p:nvCxnSpPr>
          <p:cNvPr id="7" name="Straight Arrow Connector 6"/>
          <p:cNvCxnSpPr>
            <a:stCxn id="5" idx="0"/>
          </p:cNvCxnSpPr>
          <p:nvPr/>
        </p:nvCxnSpPr>
        <p:spPr>
          <a:xfrm flipH="1" flipV="1">
            <a:off x="3314702" y="3657600"/>
            <a:ext cx="1257298" cy="198120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title"/>
          </p:nvPr>
        </p:nvSpPr>
        <p:spPr>
          <a:xfrm>
            <a:off x="628650" y="152401"/>
            <a:ext cx="7886700" cy="685800"/>
          </a:xfrm>
        </p:spPr>
        <p:txBody>
          <a:bodyPr/>
          <a:lstStyle/>
          <a:p>
            <a:r>
              <a:rPr lang="en-US" dirty="0" smtClean="0"/>
              <a:t>Application Question: Step 1</a:t>
            </a:r>
            <a:endParaRPr lang="en-US" dirty="0"/>
          </a:p>
        </p:txBody>
      </p:sp>
      <p:sp>
        <p:nvSpPr>
          <p:cNvPr id="9" name="Footer Placeholder 3"/>
          <p:cNvSpPr>
            <a:spLocks noGrp="1"/>
          </p:cNvSpPr>
          <p:nvPr>
            <p:ph type="ftr" sz="quarter" idx="4294967295"/>
          </p:nvPr>
        </p:nvSpPr>
        <p:spPr>
          <a:xfrm>
            <a:off x="3124200" y="0"/>
            <a:ext cx="2895600" cy="365125"/>
          </a:xfrm>
          <a:prstGeom prst="rect">
            <a:avLst/>
          </a:prstGeom>
        </p:spPr>
        <p:txBody>
          <a:bodyPr/>
          <a:lstStyle/>
          <a:p>
            <a:pPr algn="ctr"/>
            <a:r>
              <a:rPr lang="en-US" b="1" dirty="0" smtClean="0">
                <a:solidFill>
                  <a:srgbClr val="00B050"/>
                </a:solidFill>
              </a:rPr>
              <a:t>UNCLASSIFIED</a:t>
            </a:r>
            <a:endParaRPr lang="en-US" b="1" dirty="0">
              <a:solidFill>
                <a:srgbClr val="00B050"/>
              </a:solidFill>
            </a:endParaRPr>
          </a:p>
        </p:txBody>
      </p:sp>
      <p:sp>
        <p:nvSpPr>
          <p:cNvPr id="11" name="Slide Number Placeholder 10"/>
          <p:cNvSpPr>
            <a:spLocks noGrp="1"/>
          </p:cNvSpPr>
          <p:nvPr>
            <p:ph type="sldNum" sz="quarter" idx="12"/>
          </p:nvPr>
        </p:nvSpPr>
        <p:spPr/>
        <p:txBody>
          <a:bodyPr/>
          <a:lstStyle/>
          <a:p>
            <a:pPr algn="r"/>
            <a:fld id="{3754DD67-C89D-4663-9379-DE9D76B81EBA}" type="slidenum">
              <a:rPr lang="en-US" smtClean="0"/>
              <a:pPr algn="r"/>
              <a:t>39</a:t>
            </a:fld>
            <a:endParaRPr lang="en-US" dirty="0"/>
          </a:p>
        </p:txBody>
      </p:sp>
    </p:spTree>
    <p:extLst>
      <p:ext uri="{BB962C8B-B14F-4D97-AF65-F5344CB8AC3E}">
        <p14:creationId xmlns:p14="http://schemas.microsoft.com/office/powerpoint/2010/main" val="37465825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srcRect t="18474" b="1395"/>
          <a:stretch/>
        </p:blipFill>
        <p:spPr>
          <a:xfrm>
            <a:off x="269805" y="1772605"/>
            <a:ext cx="8645595" cy="371379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3374" y="3581723"/>
            <a:ext cx="533400" cy="691979"/>
          </a:xfrm>
          <a:prstGeom prst="rect">
            <a:avLst/>
          </a:prstGeom>
        </p:spPr>
      </p:pic>
      <p:sp>
        <p:nvSpPr>
          <p:cNvPr id="6" name="Title 1"/>
          <p:cNvSpPr>
            <a:spLocks noGrp="1"/>
          </p:cNvSpPr>
          <p:nvPr>
            <p:ph type="title"/>
          </p:nvPr>
        </p:nvSpPr>
        <p:spPr>
          <a:xfrm>
            <a:off x="628650" y="152401"/>
            <a:ext cx="7886700" cy="685800"/>
          </a:xfrm>
        </p:spPr>
        <p:txBody>
          <a:bodyPr/>
          <a:lstStyle/>
          <a:p>
            <a:r>
              <a:rPr lang="en-US" dirty="0" smtClean="0"/>
              <a:t>Step 2 continued </a:t>
            </a:r>
            <a:endParaRPr lang="en-US" dirty="0"/>
          </a:p>
        </p:txBody>
      </p:sp>
      <p:sp>
        <p:nvSpPr>
          <p:cNvPr id="7" name="TextBox 6"/>
          <p:cNvSpPr txBox="1"/>
          <p:nvPr/>
        </p:nvSpPr>
        <p:spPr>
          <a:xfrm>
            <a:off x="1295400" y="6107668"/>
            <a:ext cx="3886200" cy="369332"/>
          </a:xfrm>
          <a:prstGeom prst="rect">
            <a:avLst/>
          </a:prstGeom>
          <a:noFill/>
          <a:ln w="28575">
            <a:solidFill>
              <a:srgbClr val="C00000"/>
            </a:solidFill>
          </a:ln>
        </p:spPr>
        <p:txBody>
          <a:bodyPr wrap="square" rtlCol="0">
            <a:spAutoFit/>
          </a:bodyPr>
          <a:lstStyle/>
          <a:p>
            <a:pPr marL="285750" indent="-285750">
              <a:buFont typeface="Wingdings" panose="05000000000000000000" pitchFamily="2" charset="2"/>
              <a:buChar char="Ø"/>
            </a:pPr>
            <a:r>
              <a:rPr lang="en-US" dirty="0" smtClean="0"/>
              <a:t>Click arrow to proceed to next page</a:t>
            </a:r>
            <a:endParaRPr lang="en-US" dirty="0"/>
          </a:p>
        </p:txBody>
      </p:sp>
      <p:cxnSp>
        <p:nvCxnSpPr>
          <p:cNvPr id="8" name="Straight Arrow Connector 7"/>
          <p:cNvCxnSpPr>
            <a:stCxn id="7" idx="0"/>
          </p:cNvCxnSpPr>
          <p:nvPr/>
        </p:nvCxnSpPr>
        <p:spPr>
          <a:xfrm flipV="1">
            <a:off x="3238500" y="4114800"/>
            <a:ext cx="5511574" cy="199286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Footer Placeholder 3"/>
          <p:cNvSpPr>
            <a:spLocks noGrp="1"/>
          </p:cNvSpPr>
          <p:nvPr>
            <p:ph type="ftr" sz="quarter" idx="4294967295"/>
          </p:nvPr>
        </p:nvSpPr>
        <p:spPr>
          <a:xfrm>
            <a:off x="3124200" y="0"/>
            <a:ext cx="2895600" cy="365125"/>
          </a:xfrm>
          <a:prstGeom prst="rect">
            <a:avLst/>
          </a:prstGeom>
        </p:spPr>
        <p:txBody>
          <a:bodyPr/>
          <a:lstStyle/>
          <a:p>
            <a:pPr algn="ctr"/>
            <a:r>
              <a:rPr lang="en-US" b="1" dirty="0" smtClean="0">
                <a:solidFill>
                  <a:srgbClr val="00B050"/>
                </a:solidFill>
              </a:rPr>
              <a:t>UNCLASSIFIED</a:t>
            </a:r>
            <a:endParaRPr lang="en-US" b="1" dirty="0">
              <a:solidFill>
                <a:srgbClr val="00B050"/>
              </a:solidFill>
            </a:endParaRPr>
          </a:p>
        </p:txBody>
      </p:sp>
      <p:sp>
        <p:nvSpPr>
          <p:cNvPr id="12" name="Slide Number Placeholder 11"/>
          <p:cNvSpPr>
            <a:spLocks noGrp="1"/>
          </p:cNvSpPr>
          <p:nvPr>
            <p:ph type="sldNum" sz="quarter" idx="12"/>
          </p:nvPr>
        </p:nvSpPr>
        <p:spPr/>
        <p:txBody>
          <a:bodyPr/>
          <a:lstStyle/>
          <a:p>
            <a:pPr algn="r"/>
            <a:fld id="{3754DD67-C89D-4663-9379-DE9D76B81EBA}" type="slidenum">
              <a:rPr lang="en-US" smtClean="0"/>
              <a:pPr algn="r"/>
              <a:t>4</a:t>
            </a:fld>
            <a:endParaRPr lang="en-US"/>
          </a:p>
        </p:txBody>
      </p:sp>
    </p:spTree>
    <p:extLst>
      <p:ext uri="{BB962C8B-B14F-4D97-AF65-F5344CB8AC3E}">
        <p14:creationId xmlns:p14="http://schemas.microsoft.com/office/powerpoint/2010/main" val="28036065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98158" y="1066800"/>
            <a:ext cx="8347684" cy="4343723"/>
          </a:xfrm>
          <a:prstGeom prst="rect">
            <a:avLst/>
          </a:prstGeom>
        </p:spPr>
      </p:pic>
      <p:sp>
        <p:nvSpPr>
          <p:cNvPr id="5" name="Title 1"/>
          <p:cNvSpPr>
            <a:spLocks noGrp="1"/>
          </p:cNvSpPr>
          <p:nvPr>
            <p:ph type="title"/>
          </p:nvPr>
        </p:nvSpPr>
        <p:spPr>
          <a:xfrm>
            <a:off x="628650" y="152401"/>
            <a:ext cx="7886700" cy="685800"/>
          </a:xfrm>
        </p:spPr>
        <p:txBody>
          <a:bodyPr/>
          <a:lstStyle/>
          <a:p>
            <a:r>
              <a:rPr lang="en-US" dirty="0" smtClean="0"/>
              <a:t>Step 2</a:t>
            </a:r>
            <a:endParaRPr lang="en-US" dirty="0"/>
          </a:p>
        </p:txBody>
      </p:sp>
      <p:sp>
        <p:nvSpPr>
          <p:cNvPr id="3" name="Rectangle 2"/>
          <p:cNvSpPr/>
          <p:nvPr/>
        </p:nvSpPr>
        <p:spPr>
          <a:xfrm>
            <a:off x="4724400" y="2654300"/>
            <a:ext cx="914400" cy="152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724400" y="2622550"/>
            <a:ext cx="1371600" cy="215444"/>
          </a:xfrm>
          <a:prstGeom prst="rect">
            <a:avLst/>
          </a:prstGeom>
          <a:noFill/>
        </p:spPr>
        <p:txBody>
          <a:bodyPr wrap="square" rtlCol="0">
            <a:spAutoFit/>
          </a:bodyPr>
          <a:lstStyle/>
          <a:p>
            <a:r>
              <a:rPr lang="en-US" sz="800" dirty="0" smtClean="0">
                <a:solidFill>
                  <a:schemeClr val="bg1">
                    <a:lumMod val="75000"/>
                  </a:schemeClr>
                </a:solidFill>
              </a:rPr>
              <a:t>joe.marine@gmail.com</a:t>
            </a:r>
            <a:endParaRPr lang="en-US" sz="800" dirty="0">
              <a:solidFill>
                <a:schemeClr val="bg1">
                  <a:lumMod val="75000"/>
                </a:schemeClr>
              </a:solidFill>
            </a:endParaRPr>
          </a:p>
        </p:txBody>
      </p:sp>
      <p:sp>
        <p:nvSpPr>
          <p:cNvPr id="9" name="TextBox 8"/>
          <p:cNvSpPr txBox="1"/>
          <p:nvPr/>
        </p:nvSpPr>
        <p:spPr>
          <a:xfrm>
            <a:off x="395544" y="5638800"/>
            <a:ext cx="8352912" cy="369332"/>
          </a:xfrm>
          <a:prstGeom prst="rect">
            <a:avLst/>
          </a:prstGeom>
          <a:noFill/>
          <a:ln w="28575">
            <a:solidFill>
              <a:srgbClr val="C00000"/>
            </a:solidFill>
          </a:ln>
        </p:spPr>
        <p:txBody>
          <a:bodyPr wrap="square" rtlCol="0">
            <a:spAutoFit/>
          </a:bodyPr>
          <a:lstStyle/>
          <a:p>
            <a:pPr marL="285750" indent="-285750">
              <a:buFont typeface="Wingdings" panose="05000000000000000000" pitchFamily="2" charset="2"/>
              <a:buChar char="Ø"/>
            </a:pPr>
            <a:r>
              <a:rPr lang="en-US" dirty="0" smtClean="0"/>
              <a:t>Applicant will be redirected to the above secure access registration page </a:t>
            </a:r>
            <a:endParaRPr lang="en-US" dirty="0"/>
          </a:p>
        </p:txBody>
      </p:sp>
      <p:sp>
        <p:nvSpPr>
          <p:cNvPr id="7" name="Footer Placeholder 3"/>
          <p:cNvSpPr>
            <a:spLocks noGrp="1"/>
          </p:cNvSpPr>
          <p:nvPr>
            <p:ph type="ftr" sz="quarter" idx="4294967295"/>
          </p:nvPr>
        </p:nvSpPr>
        <p:spPr>
          <a:xfrm>
            <a:off x="3124200" y="0"/>
            <a:ext cx="2895600" cy="365125"/>
          </a:xfrm>
          <a:prstGeom prst="rect">
            <a:avLst/>
          </a:prstGeom>
        </p:spPr>
        <p:txBody>
          <a:bodyPr/>
          <a:lstStyle/>
          <a:p>
            <a:pPr algn="ctr"/>
            <a:r>
              <a:rPr lang="en-US" b="1" dirty="0" smtClean="0">
                <a:solidFill>
                  <a:srgbClr val="00B050"/>
                </a:solidFill>
              </a:rPr>
              <a:t>UNCLASSIFIED</a:t>
            </a:r>
            <a:endParaRPr lang="en-US" b="1" dirty="0">
              <a:solidFill>
                <a:srgbClr val="00B050"/>
              </a:solidFill>
            </a:endParaRPr>
          </a:p>
        </p:txBody>
      </p:sp>
      <p:sp>
        <p:nvSpPr>
          <p:cNvPr id="10" name="Slide Number Placeholder 9"/>
          <p:cNvSpPr>
            <a:spLocks noGrp="1"/>
          </p:cNvSpPr>
          <p:nvPr>
            <p:ph type="sldNum" sz="quarter" idx="12"/>
          </p:nvPr>
        </p:nvSpPr>
        <p:spPr/>
        <p:txBody>
          <a:bodyPr/>
          <a:lstStyle/>
          <a:p>
            <a:pPr algn="r"/>
            <a:fld id="{3754DD67-C89D-4663-9379-DE9D76B81EBA}" type="slidenum">
              <a:rPr lang="en-US" smtClean="0"/>
              <a:pPr algn="r"/>
              <a:t>40</a:t>
            </a:fld>
            <a:endParaRPr lang="en-US" dirty="0"/>
          </a:p>
        </p:txBody>
      </p:sp>
    </p:spTree>
    <p:extLst>
      <p:ext uri="{BB962C8B-B14F-4D97-AF65-F5344CB8AC3E}">
        <p14:creationId xmlns:p14="http://schemas.microsoft.com/office/powerpoint/2010/main" val="30640443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87896" y="1066800"/>
            <a:ext cx="8368209" cy="4343723"/>
          </a:xfrm>
          <a:prstGeom prst="rect">
            <a:avLst/>
          </a:prstGeom>
        </p:spPr>
      </p:pic>
      <p:sp>
        <p:nvSpPr>
          <p:cNvPr id="5" name="TextBox 4"/>
          <p:cNvSpPr txBox="1"/>
          <p:nvPr/>
        </p:nvSpPr>
        <p:spPr>
          <a:xfrm>
            <a:off x="395544" y="5638800"/>
            <a:ext cx="8352912" cy="646331"/>
          </a:xfrm>
          <a:prstGeom prst="rect">
            <a:avLst/>
          </a:prstGeom>
          <a:noFill/>
          <a:ln w="28575">
            <a:solidFill>
              <a:srgbClr val="C00000"/>
            </a:solidFill>
          </a:ln>
        </p:spPr>
        <p:txBody>
          <a:bodyPr wrap="square" rtlCol="0">
            <a:spAutoFit/>
          </a:bodyPr>
          <a:lstStyle/>
          <a:p>
            <a:pPr marL="285750" indent="-285750">
              <a:buFont typeface="Wingdings" panose="05000000000000000000" pitchFamily="2" charset="2"/>
              <a:buChar char="Ø"/>
            </a:pPr>
            <a:r>
              <a:rPr lang="en-US" dirty="0" smtClean="0"/>
              <a:t>Click “Register” after completing requested fields</a:t>
            </a:r>
          </a:p>
          <a:p>
            <a:pPr marL="285750" indent="-285750">
              <a:buFont typeface="Wingdings" panose="05000000000000000000" pitchFamily="2" charset="2"/>
              <a:buChar char="Ø"/>
            </a:pPr>
            <a:r>
              <a:rPr lang="en-US" dirty="0" smtClean="0"/>
              <a:t>Applicant will be rerouted to secure inbox </a:t>
            </a:r>
            <a:endParaRPr lang="en-US" dirty="0"/>
          </a:p>
        </p:txBody>
      </p:sp>
      <p:sp>
        <p:nvSpPr>
          <p:cNvPr id="6" name="Right Brace 5"/>
          <p:cNvSpPr/>
          <p:nvPr/>
        </p:nvSpPr>
        <p:spPr>
          <a:xfrm>
            <a:off x="7391400" y="2837994"/>
            <a:ext cx="304800" cy="1048206"/>
          </a:xfrm>
          <a:prstGeom prst="rightBrace">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angle 6"/>
          <p:cNvSpPr/>
          <p:nvPr/>
        </p:nvSpPr>
        <p:spPr>
          <a:xfrm>
            <a:off x="7620000" y="3177431"/>
            <a:ext cx="1023727" cy="369332"/>
          </a:xfrm>
          <a:prstGeom prst="rect">
            <a:avLst/>
          </a:prstGeom>
        </p:spPr>
        <p:txBody>
          <a:bodyPr wrap="square">
            <a:spAutoFit/>
          </a:bodyPr>
          <a:lstStyle/>
          <a:p>
            <a:r>
              <a:rPr lang="en-US" sz="900" b="1" dirty="0">
                <a:solidFill>
                  <a:srgbClr val="C00000"/>
                </a:solidFill>
              </a:rPr>
              <a:t>Fill in requested fields </a:t>
            </a:r>
          </a:p>
        </p:txBody>
      </p:sp>
      <p:sp>
        <p:nvSpPr>
          <p:cNvPr id="8" name="Rectangle 7"/>
          <p:cNvSpPr/>
          <p:nvPr/>
        </p:nvSpPr>
        <p:spPr>
          <a:xfrm>
            <a:off x="4724400" y="2654300"/>
            <a:ext cx="914400" cy="152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724400" y="2622550"/>
            <a:ext cx="1371600" cy="215444"/>
          </a:xfrm>
          <a:prstGeom prst="rect">
            <a:avLst/>
          </a:prstGeom>
          <a:noFill/>
        </p:spPr>
        <p:txBody>
          <a:bodyPr wrap="square" rtlCol="0">
            <a:spAutoFit/>
          </a:bodyPr>
          <a:lstStyle/>
          <a:p>
            <a:r>
              <a:rPr lang="en-US" sz="800" dirty="0" smtClean="0">
                <a:solidFill>
                  <a:schemeClr val="bg1">
                    <a:lumMod val="75000"/>
                  </a:schemeClr>
                </a:solidFill>
              </a:rPr>
              <a:t>joe.marine@gmail.com</a:t>
            </a:r>
            <a:endParaRPr lang="en-US" sz="800" dirty="0">
              <a:solidFill>
                <a:schemeClr val="bg1">
                  <a:lumMod val="75000"/>
                </a:schemeClr>
              </a:solidFill>
            </a:endParaRPr>
          </a:p>
        </p:txBody>
      </p:sp>
      <p:sp>
        <p:nvSpPr>
          <p:cNvPr id="10" name="Title 1"/>
          <p:cNvSpPr>
            <a:spLocks noGrp="1"/>
          </p:cNvSpPr>
          <p:nvPr>
            <p:ph type="title"/>
          </p:nvPr>
        </p:nvSpPr>
        <p:spPr>
          <a:xfrm>
            <a:off x="628650" y="152401"/>
            <a:ext cx="7886700" cy="685800"/>
          </a:xfrm>
        </p:spPr>
        <p:txBody>
          <a:bodyPr/>
          <a:lstStyle/>
          <a:p>
            <a:r>
              <a:rPr lang="en-US" dirty="0" smtClean="0"/>
              <a:t>Step 3</a:t>
            </a:r>
            <a:endParaRPr lang="en-US"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9300" y="4047754"/>
            <a:ext cx="533400" cy="691979"/>
          </a:xfrm>
          <a:prstGeom prst="rect">
            <a:avLst/>
          </a:prstGeom>
        </p:spPr>
      </p:pic>
      <p:cxnSp>
        <p:nvCxnSpPr>
          <p:cNvPr id="12" name="Straight Arrow Connector 11"/>
          <p:cNvCxnSpPr/>
          <p:nvPr/>
        </p:nvCxnSpPr>
        <p:spPr>
          <a:xfrm flipV="1">
            <a:off x="4572001" y="4495800"/>
            <a:ext cx="1523999" cy="114300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 name="Footer Placeholder 3"/>
          <p:cNvSpPr>
            <a:spLocks noGrp="1"/>
          </p:cNvSpPr>
          <p:nvPr>
            <p:ph type="ftr" sz="quarter" idx="4294967295"/>
          </p:nvPr>
        </p:nvSpPr>
        <p:spPr>
          <a:xfrm>
            <a:off x="3124200" y="0"/>
            <a:ext cx="2895600" cy="365125"/>
          </a:xfrm>
          <a:prstGeom prst="rect">
            <a:avLst/>
          </a:prstGeom>
        </p:spPr>
        <p:txBody>
          <a:bodyPr/>
          <a:lstStyle/>
          <a:p>
            <a:pPr algn="ctr"/>
            <a:r>
              <a:rPr lang="en-US" b="1" dirty="0" smtClean="0">
                <a:solidFill>
                  <a:srgbClr val="00B050"/>
                </a:solidFill>
              </a:rPr>
              <a:t>UNCLASSIFIED</a:t>
            </a:r>
            <a:endParaRPr lang="en-US" b="1" dirty="0">
              <a:solidFill>
                <a:srgbClr val="00B050"/>
              </a:solidFill>
            </a:endParaRPr>
          </a:p>
        </p:txBody>
      </p:sp>
      <p:sp>
        <p:nvSpPr>
          <p:cNvPr id="14" name="Slide Number Placeholder 13"/>
          <p:cNvSpPr>
            <a:spLocks noGrp="1"/>
          </p:cNvSpPr>
          <p:nvPr>
            <p:ph type="sldNum" sz="quarter" idx="12"/>
          </p:nvPr>
        </p:nvSpPr>
        <p:spPr/>
        <p:txBody>
          <a:bodyPr/>
          <a:lstStyle/>
          <a:p>
            <a:pPr algn="r"/>
            <a:fld id="{3754DD67-C89D-4663-9379-DE9D76B81EBA}" type="slidenum">
              <a:rPr lang="en-US" smtClean="0"/>
              <a:pPr algn="r"/>
              <a:t>41</a:t>
            </a:fld>
            <a:endParaRPr lang="en-US" dirty="0"/>
          </a:p>
        </p:txBody>
      </p:sp>
    </p:spTree>
    <p:extLst>
      <p:ext uri="{BB962C8B-B14F-4D97-AF65-F5344CB8AC3E}">
        <p14:creationId xmlns:p14="http://schemas.microsoft.com/office/powerpoint/2010/main" val="26821367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98619" y="1142677"/>
            <a:ext cx="8346763" cy="4343723"/>
          </a:xfrm>
          <a:prstGeom prst="rect">
            <a:avLst/>
          </a:prstGeom>
        </p:spPr>
      </p:pic>
      <p:sp>
        <p:nvSpPr>
          <p:cNvPr id="5" name="TextBox 4"/>
          <p:cNvSpPr txBox="1"/>
          <p:nvPr/>
        </p:nvSpPr>
        <p:spPr>
          <a:xfrm>
            <a:off x="395544" y="5638800"/>
            <a:ext cx="8352912" cy="369332"/>
          </a:xfrm>
          <a:prstGeom prst="rect">
            <a:avLst/>
          </a:prstGeom>
          <a:noFill/>
          <a:ln w="28575">
            <a:solidFill>
              <a:srgbClr val="C00000"/>
            </a:solidFill>
          </a:ln>
        </p:spPr>
        <p:txBody>
          <a:bodyPr wrap="square" rtlCol="0">
            <a:spAutoFit/>
          </a:bodyPr>
          <a:lstStyle/>
          <a:p>
            <a:pPr marL="285750" indent="-285750">
              <a:buFont typeface="Wingdings" panose="05000000000000000000" pitchFamily="2" charset="2"/>
              <a:buChar char="Ø"/>
            </a:pPr>
            <a:r>
              <a:rPr lang="en-US" dirty="0" smtClean="0"/>
              <a:t>Applicant will receive the above message in their secure inbox </a:t>
            </a:r>
            <a:endParaRPr lang="en-US" dirty="0"/>
          </a:p>
        </p:txBody>
      </p:sp>
      <p:cxnSp>
        <p:nvCxnSpPr>
          <p:cNvPr id="6" name="Straight Arrow Connector 5"/>
          <p:cNvCxnSpPr/>
          <p:nvPr/>
        </p:nvCxnSpPr>
        <p:spPr>
          <a:xfrm flipH="1" flipV="1">
            <a:off x="2133600" y="2743200"/>
            <a:ext cx="2438401" cy="289560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stCxn id="5" idx="0"/>
          </p:cNvCxnSpPr>
          <p:nvPr/>
        </p:nvCxnSpPr>
        <p:spPr>
          <a:xfrm flipV="1">
            <a:off x="4572000" y="4191000"/>
            <a:ext cx="533400" cy="144780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title"/>
          </p:nvPr>
        </p:nvSpPr>
        <p:spPr>
          <a:xfrm>
            <a:off x="628650" y="152401"/>
            <a:ext cx="7886700" cy="685800"/>
          </a:xfrm>
        </p:spPr>
        <p:txBody>
          <a:bodyPr/>
          <a:lstStyle/>
          <a:p>
            <a:r>
              <a:rPr lang="en-US" dirty="0" smtClean="0"/>
              <a:t>Step 4</a:t>
            </a:r>
            <a:endParaRPr lang="en-US" dirty="0"/>
          </a:p>
        </p:txBody>
      </p:sp>
      <p:sp>
        <p:nvSpPr>
          <p:cNvPr id="9" name="Footer Placeholder 3"/>
          <p:cNvSpPr>
            <a:spLocks noGrp="1"/>
          </p:cNvSpPr>
          <p:nvPr>
            <p:ph type="ftr" sz="quarter" idx="4294967295"/>
          </p:nvPr>
        </p:nvSpPr>
        <p:spPr>
          <a:xfrm>
            <a:off x="3124200" y="0"/>
            <a:ext cx="2895600" cy="365125"/>
          </a:xfrm>
          <a:prstGeom prst="rect">
            <a:avLst/>
          </a:prstGeom>
        </p:spPr>
        <p:txBody>
          <a:bodyPr/>
          <a:lstStyle/>
          <a:p>
            <a:pPr algn="ctr"/>
            <a:r>
              <a:rPr lang="en-US" b="1" dirty="0" smtClean="0">
                <a:solidFill>
                  <a:srgbClr val="00B050"/>
                </a:solidFill>
              </a:rPr>
              <a:t>UNCLASSIFIED</a:t>
            </a:r>
            <a:endParaRPr lang="en-US" b="1" dirty="0">
              <a:solidFill>
                <a:srgbClr val="00B050"/>
              </a:solidFill>
            </a:endParaRPr>
          </a:p>
        </p:txBody>
      </p:sp>
      <p:sp>
        <p:nvSpPr>
          <p:cNvPr id="11" name="Slide Number Placeholder 10"/>
          <p:cNvSpPr>
            <a:spLocks noGrp="1"/>
          </p:cNvSpPr>
          <p:nvPr>
            <p:ph type="sldNum" sz="quarter" idx="12"/>
          </p:nvPr>
        </p:nvSpPr>
        <p:spPr/>
        <p:txBody>
          <a:bodyPr/>
          <a:lstStyle/>
          <a:p>
            <a:pPr algn="r"/>
            <a:fld id="{3754DD67-C89D-4663-9379-DE9D76B81EBA}" type="slidenum">
              <a:rPr lang="en-US" smtClean="0"/>
              <a:pPr algn="r"/>
              <a:t>42</a:t>
            </a:fld>
            <a:endParaRPr lang="en-US" dirty="0"/>
          </a:p>
        </p:txBody>
      </p:sp>
    </p:spTree>
    <p:extLst>
      <p:ext uri="{BB962C8B-B14F-4D97-AF65-F5344CB8AC3E}">
        <p14:creationId xmlns:p14="http://schemas.microsoft.com/office/powerpoint/2010/main" val="17768802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395544" y="1142677"/>
            <a:ext cx="8352912" cy="4343723"/>
          </a:xfrm>
          <a:prstGeom prst="rect">
            <a:avLst/>
          </a:prstGeom>
        </p:spPr>
      </p:pic>
      <p:sp>
        <p:nvSpPr>
          <p:cNvPr id="5" name="Rectangle 4"/>
          <p:cNvSpPr/>
          <p:nvPr/>
        </p:nvSpPr>
        <p:spPr>
          <a:xfrm>
            <a:off x="3429000" y="3364850"/>
            <a:ext cx="3581400" cy="21144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extBox 5"/>
          <p:cNvSpPr txBox="1"/>
          <p:nvPr/>
        </p:nvSpPr>
        <p:spPr>
          <a:xfrm>
            <a:off x="395544" y="5638800"/>
            <a:ext cx="8352912" cy="369332"/>
          </a:xfrm>
          <a:prstGeom prst="rect">
            <a:avLst/>
          </a:prstGeom>
          <a:noFill/>
          <a:ln w="28575">
            <a:solidFill>
              <a:srgbClr val="C00000"/>
            </a:solidFill>
          </a:ln>
        </p:spPr>
        <p:txBody>
          <a:bodyPr wrap="square" rtlCol="0">
            <a:spAutoFit/>
          </a:bodyPr>
          <a:lstStyle/>
          <a:p>
            <a:pPr marL="285750" indent="-285750">
              <a:buFont typeface="Wingdings" panose="05000000000000000000" pitchFamily="2" charset="2"/>
              <a:buChar char="Ø"/>
            </a:pPr>
            <a:r>
              <a:rPr lang="en-US" dirty="0" smtClean="0"/>
              <a:t>Applicant will receive a reply to question in their secure inbox </a:t>
            </a:r>
            <a:endParaRPr lang="en-US" dirty="0"/>
          </a:p>
        </p:txBody>
      </p:sp>
      <p:cxnSp>
        <p:nvCxnSpPr>
          <p:cNvPr id="7" name="Straight Arrow Connector 6"/>
          <p:cNvCxnSpPr/>
          <p:nvPr/>
        </p:nvCxnSpPr>
        <p:spPr>
          <a:xfrm flipH="1" flipV="1">
            <a:off x="2286000" y="2209800"/>
            <a:ext cx="2286002" cy="342900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6" idx="0"/>
          </p:cNvCxnSpPr>
          <p:nvPr/>
        </p:nvCxnSpPr>
        <p:spPr>
          <a:xfrm flipV="1">
            <a:off x="4572000" y="2971800"/>
            <a:ext cx="304800" cy="266700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 name="Title 1"/>
          <p:cNvSpPr>
            <a:spLocks noGrp="1"/>
          </p:cNvSpPr>
          <p:nvPr>
            <p:ph type="title"/>
          </p:nvPr>
        </p:nvSpPr>
        <p:spPr>
          <a:xfrm>
            <a:off x="628650" y="152401"/>
            <a:ext cx="7886700" cy="685800"/>
          </a:xfrm>
        </p:spPr>
        <p:txBody>
          <a:bodyPr/>
          <a:lstStyle/>
          <a:p>
            <a:r>
              <a:rPr lang="en-US" dirty="0" smtClean="0"/>
              <a:t>Step 5</a:t>
            </a:r>
            <a:endParaRPr lang="en-US" dirty="0"/>
          </a:p>
        </p:txBody>
      </p:sp>
      <p:sp>
        <p:nvSpPr>
          <p:cNvPr id="11" name="Footer Placeholder 3"/>
          <p:cNvSpPr>
            <a:spLocks noGrp="1"/>
          </p:cNvSpPr>
          <p:nvPr>
            <p:ph type="ftr" sz="quarter" idx="4294967295"/>
          </p:nvPr>
        </p:nvSpPr>
        <p:spPr>
          <a:xfrm>
            <a:off x="3124200" y="0"/>
            <a:ext cx="2895600" cy="365125"/>
          </a:xfrm>
          <a:prstGeom prst="rect">
            <a:avLst/>
          </a:prstGeom>
        </p:spPr>
        <p:txBody>
          <a:bodyPr/>
          <a:lstStyle/>
          <a:p>
            <a:pPr algn="ctr"/>
            <a:r>
              <a:rPr lang="en-US" b="1" dirty="0" smtClean="0">
                <a:solidFill>
                  <a:srgbClr val="00B050"/>
                </a:solidFill>
              </a:rPr>
              <a:t>UNCLASSIFIED</a:t>
            </a:r>
            <a:endParaRPr lang="en-US" b="1" dirty="0">
              <a:solidFill>
                <a:srgbClr val="00B050"/>
              </a:solidFill>
            </a:endParaRPr>
          </a:p>
        </p:txBody>
      </p:sp>
      <p:sp>
        <p:nvSpPr>
          <p:cNvPr id="14" name="Slide Number Placeholder 13"/>
          <p:cNvSpPr>
            <a:spLocks noGrp="1"/>
          </p:cNvSpPr>
          <p:nvPr>
            <p:ph type="sldNum" sz="quarter" idx="12"/>
          </p:nvPr>
        </p:nvSpPr>
        <p:spPr/>
        <p:txBody>
          <a:bodyPr/>
          <a:lstStyle/>
          <a:p>
            <a:pPr algn="r"/>
            <a:fld id="{3754DD67-C89D-4663-9379-DE9D76B81EBA}" type="slidenum">
              <a:rPr lang="en-US" smtClean="0"/>
              <a:pPr algn="r"/>
              <a:t>43</a:t>
            </a:fld>
            <a:endParaRPr lang="en-US" dirty="0"/>
          </a:p>
        </p:txBody>
      </p:sp>
    </p:spTree>
    <p:extLst>
      <p:ext uri="{BB962C8B-B14F-4D97-AF65-F5344CB8AC3E}">
        <p14:creationId xmlns:p14="http://schemas.microsoft.com/office/powerpoint/2010/main" val="472605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62177" y="1066800"/>
            <a:ext cx="8619647" cy="44958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3374" y="3581723"/>
            <a:ext cx="533400" cy="691979"/>
          </a:xfrm>
          <a:prstGeom prst="rect">
            <a:avLst/>
          </a:prstGeom>
        </p:spPr>
      </p:pic>
      <p:sp>
        <p:nvSpPr>
          <p:cNvPr id="6" name="TextBox 5"/>
          <p:cNvSpPr txBox="1"/>
          <p:nvPr/>
        </p:nvSpPr>
        <p:spPr>
          <a:xfrm>
            <a:off x="1295400" y="6107668"/>
            <a:ext cx="3886200" cy="369332"/>
          </a:xfrm>
          <a:prstGeom prst="rect">
            <a:avLst/>
          </a:prstGeom>
          <a:noFill/>
          <a:ln w="28575">
            <a:solidFill>
              <a:srgbClr val="C00000"/>
            </a:solidFill>
          </a:ln>
        </p:spPr>
        <p:txBody>
          <a:bodyPr wrap="square" rtlCol="0">
            <a:spAutoFit/>
          </a:bodyPr>
          <a:lstStyle/>
          <a:p>
            <a:pPr marL="285750" indent="-285750">
              <a:buFont typeface="Wingdings" panose="05000000000000000000" pitchFamily="2" charset="2"/>
              <a:buChar char="Ø"/>
            </a:pPr>
            <a:r>
              <a:rPr lang="en-US" dirty="0" smtClean="0"/>
              <a:t>Click arrow to proceed to next page</a:t>
            </a:r>
            <a:endParaRPr lang="en-US" dirty="0"/>
          </a:p>
        </p:txBody>
      </p:sp>
      <p:cxnSp>
        <p:nvCxnSpPr>
          <p:cNvPr id="7" name="Straight Arrow Connector 6"/>
          <p:cNvCxnSpPr>
            <a:stCxn id="6" idx="0"/>
          </p:cNvCxnSpPr>
          <p:nvPr/>
        </p:nvCxnSpPr>
        <p:spPr>
          <a:xfrm flipV="1">
            <a:off x="3238500" y="4114800"/>
            <a:ext cx="5511574" cy="199286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title"/>
          </p:nvPr>
        </p:nvSpPr>
        <p:spPr>
          <a:xfrm>
            <a:off x="628650" y="152401"/>
            <a:ext cx="7886700" cy="685800"/>
          </a:xfrm>
        </p:spPr>
        <p:txBody>
          <a:bodyPr/>
          <a:lstStyle/>
          <a:p>
            <a:r>
              <a:rPr lang="en-US" dirty="0" smtClean="0"/>
              <a:t>Step 3</a:t>
            </a:r>
            <a:endParaRPr lang="en-US" dirty="0"/>
          </a:p>
        </p:txBody>
      </p:sp>
      <p:sp>
        <p:nvSpPr>
          <p:cNvPr id="9" name="Footer Placeholder 3"/>
          <p:cNvSpPr>
            <a:spLocks noGrp="1"/>
          </p:cNvSpPr>
          <p:nvPr>
            <p:ph type="ftr" sz="quarter" idx="4294967295"/>
          </p:nvPr>
        </p:nvSpPr>
        <p:spPr>
          <a:xfrm>
            <a:off x="3124200" y="0"/>
            <a:ext cx="2895600" cy="365125"/>
          </a:xfrm>
          <a:prstGeom prst="rect">
            <a:avLst/>
          </a:prstGeom>
        </p:spPr>
        <p:txBody>
          <a:bodyPr/>
          <a:lstStyle/>
          <a:p>
            <a:pPr algn="ctr"/>
            <a:r>
              <a:rPr lang="en-US" b="1" dirty="0" smtClean="0">
                <a:solidFill>
                  <a:srgbClr val="00B050"/>
                </a:solidFill>
              </a:rPr>
              <a:t>UNCLASSIFIED</a:t>
            </a:r>
            <a:endParaRPr lang="en-US" b="1" dirty="0">
              <a:solidFill>
                <a:srgbClr val="00B050"/>
              </a:solidFill>
            </a:endParaRPr>
          </a:p>
        </p:txBody>
      </p:sp>
      <p:sp>
        <p:nvSpPr>
          <p:cNvPr id="12" name="Slide Number Placeholder 11"/>
          <p:cNvSpPr>
            <a:spLocks noGrp="1"/>
          </p:cNvSpPr>
          <p:nvPr>
            <p:ph type="sldNum" sz="quarter" idx="12"/>
          </p:nvPr>
        </p:nvSpPr>
        <p:spPr/>
        <p:txBody>
          <a:bodyPr/>
          <a:lstStyle/>
          <a:p>
            <a:pPr algn="r"/>
            <a:fld id="{3754DD67-C89D-4663-9379-DE9D76B81EBA}" type="slidenum">
              <a:rPr lang="en-US" smtClean="0"/>
              <a:pPr algn="r"/>
              <a:t>5</a:t>
            </a:fld>
            <a:endParaRPr lang="en-US"/>
          </a:p>
        </p:txBody>
      </p:sp>
    </p:spTree>
    <p:extLst>
      <p:ext uri="{BB962C8B-B14F-4D97-AF65-F5344CB8AC3E}">
        <p14:creationId xmlns:p14="http://schemas.microsoft.com/office/powerpoint/2010/main" val="12233904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85279" y="1066800"/>
            <a:ext cx="8373442" cy="4343723"/>
          </a:xfrm>
          <a:prstGeom prst="rect">
            <a:avLst/>
          </a:prstGeom>
        </p:spPr>
      </p:pic>
      <p:sp>
        <p:nvSpPr>
          <p:cNvPr id="5" name="Title 1"/>
          <p:cNvSpPr>
            <a:spLocks noGrp="1"/>
          </p:cNvSpPr>
          <p:nvPr>
            <p:ph type="title"/>
          </p:nvPr>
        </p:nvSpPr>
        <p:spPr>
          <a:xfrm>
            <a:off x="628650" y="152401"/>
            <a:ext cx="7886700" cy="685800"/>
          </a:xfrm>
        </p:spPr>
        <p:txBody>
          <a:bodyPr/>
          <a:lstStyle/>
          <a:p>
            <a:r>
              <a:rPr lang="en-US" dirty="0" smtClean="0"/>
              <a:t>Step 4</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3374" y="3581723"/>
            <a:ext cx="533400" cy="691979"/>
          </a:xfrm>
          <a:prstGeom prst="rect">
            <a:avLst/>
          </a:prstGeom>
        </p:spPr>
      </p:pic>
      <p:sp>
        <p:nvSpPr>
          <p:cNvPr id="7" name="TextBox 6"/>
          <p:cNvSpPr txBox="1"/>
          <p:nvPr/>
        </p:nvSpPr>
        <p:spPr>
          <a:xfrm>
            <a:off x="1295400" y="6107668"/>
            <a:ext cx="3886200" cy="369332"/>
          </a:xfrm>
          <a:prstGeom prst="rect">
            <a:avLst/>
          </a:prstGeom>
          <a:noFill/>
          <a:ln w="28575">
            <a:solidFill>
              <a:srgbClr val="C00000"/>
            </a:solidFill>
          </a:ln>
        </p:spPr>
        <p:txBody>
          <a:bodyPr wrap="square" rtlCol="0">
            <a:spAutoFit/>
          </a:bodyPr>
          <a:lstStyle/>
          <a:p>
            <a:pPr marL="285750" indent="-285750">
              <a:buFont typeface="Wingdings" panose="05000000000000000000" pitchFamily="2" charset="2"/>
              <a:buChar char="Ø"/>
            </a:pPr>
            <a:r>
              <a:rPr lang="en-US" dirty="0" smtClean="0"/>
              <a:t>Click arrow to proceed to next page</a:t>
            </a:r>
            <a:endParaRPr lang="en-US" dirty="0"/>
          </a:p>
        </p:txBody>
      </p:sp>
      <p:cxnSp>
        <p:nvCxnSpPr>
          <p:cNvPr id="8" name="Straight Arrow Connector 7"/>
          <p:cNvCxnSpPr>
            <a:stCxn id="7" idx="0"/>
          </p:cNvCxnSpPr>
          <p:nvPr/>
        </p:nvCxnSpPr>
        <p:spPr>
          <a:xfrm flipV="1">
            <a:off x="3238500" y="4114800"/>
            <a:ext cx="5511574" cy="199286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Footer Placeholder 3"/>
          <p:cNvSpPr>
            <a:spLocks noGrp="1"/>
          </p:cNvSpPr>
          <p:nvPr>
            <p:ph type="ftr" sz="quarter" idx="4294967295"/>
          </p:nvPr>
        </p:nvSpPr>
        <p:spPr>
          <a:xfrm>
            <a:off x="3124200" y="0"/>
            <a:ext cx="2895600" cy="365125"/>
          </a:xfrm>
          <a:prstGeom prst="rect">
            <a:avLst/>
          </a:prstGeom>
        </p:spPr>
        <p:txBody>
          <a:bodyPr/>
          <a:lstStyle/>
          <a:p>
            <a:pPr algn="ctr"/>
            <a:r>
              <a:rPr lang="en-US" b="1" dirty="0" smtClean="0">
                <a:solidFill>
                  <a:srgbClr val="00B050"/>
                </a:solidFill>
              </a:rPr>
              <a:t>UNCLASSIFIED</a:t>
            </a:r>
            <a:endParaRPr lang="en-US" b="1" dirty="0">
              <a:solidFill>
                <a:srgbClr val="00B050"/>
              </a:solidFill>
            </a:endParaRPr>
          </a:p>
        </p:txBody>
      </p:sp>
      <p:sp>
        <p:nvSpPr>
          <p:cNvPr id="11" name="Slide Number Placeholder 10"/>
          <p:cNvSpPr>
            <a:spLocks noGrp="1"/>
          </p:cNvSpPr>
          <p:nvPr>
            <p:ph type="sldNum" sz="quarter" idx="12"/>
          </p:nvPr>
        </p:nvSpPr>
        <p:spPr/>
        <p:txBody>
          <a:bodyPr/>
          <a:lstStyle/>
          <a:p>
            <a:pPr algn="r"/>
            <a:fld id="{3754DD67-C89D-4663-9379-DE9D76B81EBA}" type="slidenum">
              <a:rPr lang="en-US" smtClean="0"/>
              <a:pPr algn="r"/>
              <a:t>6</a:t>
            </a:fld>
            <a:endParaRPr lang="en-US"/>
          </a:p>
        </p:txBody>
      </p:sp>
    </p:spTree>
    <p:extLst>
      <p:ext uri="{BB962C8B-B14F-4D97-AF65-F5344CB8AC3E}">
        <p14:creationId xmlns:p14="http://schemas.microsoft.com/office/powerpoint/2010/main" val="22020356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90512" y="1066800"/>
            <a:ext cx="8362976" cy="4343723"/>
          </a:xfrm>
          <a:prstGeom prst="rect">
            <a:avLst/>
          </a:prstGeom>
        </p:spPr>
      </p:pic>
      <p:sp>
        <p:nvSpPr>
          <p:cNvPr id="5" name="Title 1"/>
          <p:cNvSpPr>
            <a:spLocks noGrp="1"/>
          </p:cNvSpPr>
          <p:nvPr>
            <p:ph type="title"/>
          </p:nvPr>
        </p:nvSpPr>
        <p:spPr>
          <a:xfrm>
            <a:off x="628650" y="152401"/>
            <a:ext cx="7886700" cy="685800"/>
          </a:xfrm>
        </p:spPr>
        <p:txBody>
          <a:bodyPr/>
          <a:lstStyle/>
          <a:p>
            <a:r>
              <a:rPr lang="en-US" dirty="0" smtClean="0"/>
              <a:t>Step 5</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3374" y="3581723"/>
            <a:ext cx="533400" cy="691979"/>
          </a:xfrm>
          <a:prstGeom prst="rect">
            <a:avLst/>
          </a:prstGeom>
        </p:spPr>
      </p:pic>
      <p:sp>
        <p:nvSpPr>
          <p:cNvPr id="7" name="TextBox 6"/>
          <p:cNvSpPr txBox="1"/>
          <p:nvPr/>
        </p:nvSpPr>
        <p:spPr>
          <a:xfrm>
            <a:off x="1295400" y="6107668"/>
            <a:ext cx="3886200" cy="369332"/>
          </a:xfrm>
          <a:prstGeom prst="rect">
            <a:avLst/>
          </a:prstGeom>
          <a:noFill/>
          <a:ln w="28575">
            <a:solidFill>
              <a:srgbClr val="C00000"/>
            </a:solidFill>
          </a:ln>
        </p:spPr>
        <p:txBody>
          <a:bodyPr wrap="square" rtlCol="0">
            <a:spAutoFit/>
          </a:bodyPr>
          <a:lstStyle/>
          <a:p>
            <a:pPr marL="285750" indent="-285750">
              <a:buFont typeface="Wingdings" panose="05000000000000000000" pitchFamily="2" charset="2"/>
              <a:buChar char="Ø"/>
            </a:pPr>
            <a:r>
              <a:rPr lang="en-US" dirty="0" smtClean="0"/>
              <a:t>Click arrow to proceed to next page</a:t>
            </a:r>
            <a:endParaRPr lang="en-US" dirty="0"/>
          </a:p>
        </p:txBody>
      </p:sp>
      <p:cxnSp>
        <p:nvCxnSpPr>
          <p:cNvPr id="8" name="Straight Arrow Connector 7"/>
          <p:cNvCxnSpPr>
            <a:stCxn id="7" idx="0"/>
          </p:cNvCxnSpPr>
          <p:nvPr/>
        </p:nvCxnSpPr>
        <p:spPr>
          <a:xfrm flipV="1">
            <a:off x="3238500" y="4114800"/>
            <a:ext cx="5511574" cy="199286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Footer Placeholder 3"/>
          <p:cNvSpPr>
            <a:spLocks noGrp="1"/>
          </p:cNvSpPr>
          <p:nvPr>
            <p:ph type="ftr" sz="quarter" idx="4294967295"/>
          </p:nvPr>
        </p:nvSpPr>
        <p:spPr>
          <a:xfrm>
            <a:off x="3124200" y="0"/>
            <a:ext cx="2895600" cy="365125"/>
          </a:xfrm>
          <a:prstGeom prst="rect">
            <a:avLst/>
          </a:prstGeom>
        </p:spPr>
        <p:txBody>
          <a:bodyPr/>
          <a:lstStyle/>
          <a:p>
            <a:pPr algn="ctr"/>
            <a:r>
              <a:rPr lang="en-US" b="1" dirty="0" smtClean="0">
                <a:solidFill>
                  <a:srgbClr val="00B050"/>
                </a:solidFill>
              </a:rPr>
              <a:t>UNCLASSIFIED</a:t>
            </a:r>
            <a:endParaRPr lang="en-US" b="1" dirty="0">
              <a:solidFill>
                <a:srgbClr val="00B050"/>
              </a:solidFill>
            </a:endParaRPr>
          </a:p>
        </p:txBody>
      </p:sp>
      <p:sp>
        <p:nvSpPr>
          <p:cNvPr id="11" name="Slide Number Placeholder 10"/>
          <p:cNvSpPr>
            <a:spLocks noGrp="1"/>
          </p:cNvSpPr>
          <p:nvPr>
            <p:ph type="sldNum" sz="quarter" idx="12"/>
          </p:nvPr>
        </p:nvSpPr>
        <p:spPr/>
        <p:txBody>
          <a:bodyPr/>
          <a:lstStyle/>
          <a:p>
            <a:pPr algn="r"/>
            <a:fld id="{3754DD67-C89D-4663-9379-DE9D76B81EBA}" type="slidenum">
              <a:rPr lang="en-US" smtClean="0"/>
              <a:pPr algn="r"/>
              <a:t>7</a:t>
            </a:fld>
            <a:endParaRPr lang="en-US" dirty="0"/>
          </a:p>
        </p:txBody>
      </p:sp>
    </p:spTree>
    <p:extLst>
      <p:ext uri="{BB962C8B-B14F-4D97-AF65-F5344CB8AC3E}">
        <p14:creationId xmlns:p14="http://schemas.microsoft.com/office/powerpoint/2010/main" val="36855439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92931" y="1066800"/>
            <a:ext cx="8358138" cy="4343723"/>
          </a:xfrm>
          <a:prstGeom prst="rect">
            <a:avLst/>
          </a:prstGeom>
        </p:spPr>
      </p:pic>
      <p:grpSp>
        <p:nvGrpSpPr>
          <p:cNvPr id="3" name="Group 2"/>
          <p:cNvGrpSpPr/>
          <p:nvPr/>
        </p:nvGrpSpPr>
        <p:grpSpPr>
          <a:xfrm>
            <a:off x="1295400" y="3581723"/>
            <a:ext cx="7721374" cy="2895277"/>
            <a:chOff x="1295400" y="3581723"/>
            <a:chExt cx="7721374" cy="2895277"/>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3374" y="3581723"/>
              <a:ext cx="533400" cy="691979"/>
            </a:xfrm>
            <a:prstGeom prst="rect">
              <a:avLst/>
            </a:prstGeom>
          </p:spPr>
        </p:pic>
        <p:sp>
          <p:nvSpPr>
            <p:cNvPr id="6" name="TextBox 5"/>
            <p:cNvSpPr txBox="1"/>
            <p:nvPr/>
          </p:nvSpPr>
          <p:spPr>
            <a:xfrm>
              <a:off x="1295400" y="6107668"/>
              <a:ext cx="3886200" cy="369332"/>
            </a:xfrm>
            <a:prstGeom prst="rect">
              <a:avLst/>
            </a:prstGeom>
            <a:noFill/>
            <a:ln w="28575">
              <a:solidFill>
                <a:srgbClr val="C00000"/>
              </a:solidFill>
            </a:ln>
          </p:spPr>
          <p:txBody>
            <a:bodyPr wrap="square" rtlCol="0">
              <a:spAutoFit/>
            </a:bodyPr>
            <a:lstStyle/>
            <a:p>
              <a:pPr marL="285750" indent="-285750">
                <a:buFont typeface="Wingdings" panose="05000000000000000000" pitchFamily="2" charset="2"/>
                <a:buChar char="Ø"/>
              </a:pPr>
              <a:r>
                <a:rPr lang="en-US" dirty="0" smtClean="0"/>
                <a:t>Click arrow to proceed to next page</a:t>
              </a:r>
              <a:endParaRPr lang="en-US" dirty="0"/>
            </a:p>
          </p:txBody>
        </p:sp>
        <p:cxnSp>
          <p:nvCxnSpPr>
            <p:cNvPr id="7" name="Straight Arrow Connector 6"/>
            <p:cNvCxnSpPr>
              <a:stCxn id="6" idx="0"/>
            </p:cNvCxnSpPr>
            <p:nvPr/>
          </p:nvCxnSpPr>
          <p:spPr>
            <a:xfrm flipV="1">
              <a:off x="3238500" y="4114800"/>
              <a:ext cx="5511574" cy="199286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8" name="Title 1"/>
          <p:cNvSpPr>
            <a:spLocks noGrp="1"/>
          </p:cNvSpPr>
          <p:nvPr>
            <p:ph type="title"/>
          </p:nvPr>
        </p:nvSpPr>
        <p:spPr>
          <a:xfrm>
            <a:off x="628650" y="152401"/>
            <a:ext cx="7886700" cy="685800"/>
          </a:xfrm>
        </p:spPr>
        <p:txBody>
          <a:bodyPr/>
          <a:lstStyle/>
          <a:p>
            <a:r>
              <a:rPr lang="en-US" dirty="0" smtClean="0"/>
              <a:t>Step 6</a:t>
            </a:r>
            <a:endParaRPr lang="en-US" dirty="0"/>
          </a:p>
        </p:txBody>
      </p:sp>
      <p:sp>
        <p:nvSpPr>
          <p:cNvPr id="9" name="Footer Placeholder 3"/>
          <p:cNvSpPr>
            <a:spLocks noGrp="1"/>
          </p:cNvSpPr>
          <p:nvPr>
            <p:ph type="ftr" sz="quarter" idx="4294967295"/>
          </p:nvPr>
        </p:nvSpPr>
        <p:spPr>
          <a:xfrm>
            <a:off x="3124200" y="0"/>
            <a:ext cx="2895600" cy="365125"/>
          </a:xfrm>
          <a:prstGeom prst="rect">
            <a:avLst/>
          </a:prstGeom>
        </p:spPr>
        <p:txBody>
          <a:bodyPr/>
          <a:lstStyle/>
          <a:p>
            <a:pPr algn="ctr"/>
            <a:r>
              <a:rPr lang="en-US" b="1" dirty="0" smtClean="0">
                <a:solidFill>
                  <a:srgbClr val="00B050"/>
                </a:solidFill>
              </a:rPr>
              <a:t>UNCLASSIFIED</a:t>
            </a:r>
            <a:endParaRPr lang="en-US" b="1" dirty="0">
              <a:solidFill>
                <a:srgbClr val="00B050"/>
              </a:solidFill>
            </a:endParaRPr>
          </a:p>
        </p:txBody>
      </p:sp>
      <p:sp>
        <p:nvSpPr>
          <p:cNvPr id="12" name="Slide Number Placeholder 11"/>
          <p:cNvSpPr>
            <a:spLocks noGrp="1"/>
          </p:cNvSpPr>
          <p:nvPr>
            <p:ph type="sldNum" sz="quarter" idx="12"/>
          </p:nvPr>
        </p:nvSpPr>
        <p:spPr/>
        <p:txBody>
          <a:bodyPr/>
          <a:lstStyle/>
          <a:p>
            <a:pPr algn="r"/>
            <a:fld id="{3754DD67-C89D-4663-9379-DE9D76B81EBA}" type="slidenum">
              <a:rPr lang="en-US" smtClean="0"/>
              <a:pPr algn="r"/>
              <a:t>8</a:t>
            </a:fld>
            <a:endParaRPr lang="en-US"/>
          </a:p>
        </p:txBody>
      </p:sp>
    </p:spTree>
    <p:extLst>
      <p:ext uri="{BB962C8B-B14F-4D97-AF65-F5344CB8AC3E}">
        <p14:creationId xmlns:p14="http://schemas.microsoft.com/office/powerpoint/2010/main" val="24235822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97954" y="1066477"/>
            <a:ext cx="8348093" cy="4343723"/>
          </a:xfrm>
          <a:prstGeom prst="rect">
            <a:avLst/>
          </a:prstGeom>
        </p:spPr>
      </p:pic>
      <p:sp>
        <p:nvSpPr>
          <p:cNvPr id="5" name="Title 1"/>
          <p:cNvSpPr>
            <a:spLocks noGrp="1"/>
          </p:cNvSpPr>
          <p:nvPr>
            <p:ph type="title"/>
          </p:nvPr>
        </p:nvSpPr>
        <p:spPr>
          <a:xfrm>
            <a:off x="628650" y="152401"/>
            <a:ext cx="7886700" cy="685800"/>
          </a:xfrm>
        </p:spPr>
        <p:txBody>
          <a:bodyPr/>
          <a:lstStyle/>
          <a:p>
            <a:r>
              <a:rPr lang="en-US" dirty="0" smtClean="0"/>
              <a:t>Step 7</a:t>
            </a:r>
            <a:endParaRPr lang="en-US" dirty="0"/>
          </a:p>
        </p:txBody>
      </p:sp>
      <p:grpSp>
        <p:nvGrpSpPr>
          <p:cNvPr id="6" name="Group 5"/>
          <p:cNvGrpSpPr/>
          <p:nvPr/>
        </p:nvGrpSpPr>
        <p:grpSpPr>
          <a:xfrm>
            <a:off x="1295400" y="3581723"/>
            <a:ext cx="7721374" cy="2895277"/>
            <a:chOff x="1295400" y="3581723"/>
            <a:chExt cx="7721374" cy="2895277"/>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3374" y="3581723"/>
              <a:ext cx="533400" cy="691979"/>
            </a:xfrm>
            <a:prstGeom prst="rect">
              <a:avLst/>
            </a:prstGeom>
          </p:spPr>
        </p:pic>
        <p:sp>
          <p:nvSpPr>
            <p:cNvPr id="8" name="TextBox 7"/>
            <p:cNvSpPr txBox="1"/>
            <p:nvPr/>
          </p:nvSpPr>
          <p:spPr>
            <a:xfrm>
              <a:off x="1295400" y="6107668"/>
              <a:ext cx="3886200" cy="369332"/>
            </a:xfrm>
            <a:prstGeom prst="rect">
              <a:avLst/>
            </a:prstGeom>
            <a:noFill/>
            <a:ln w="28575">
              <a:solidFill>
                <a:srgbClr val="C00000"/>
              </a:solidFill>
            </a:ln>
          </p:spPr>
          <p:txBody>
            <a:bodyPr wrap="square" rtlCol="0">
              <a:spAutoFit/>
            </a:bodyPr>
            <a:lstStyle/>
            <a:p>
              <a:pPr marL="285750" indent="-285750">
                <a:buFont typeface="Wingdings" panose="05000000000000000000" pitchFamily="2" charset="2"/>
                <a:buChar char="Ø"/>
              </a:pPr>
              <a:r>
                <a:rPr lang="en-US" dirty="0" smtClean="0"/>
                <a:t>Click arrow to proceed to next page</a:t>
              </a:r>
              <a:endParaRPr lang="en-US" dirty="0"/>
            </a:p>
          </p:txBody>
        </p:sp>
        <p:cxnSp>
          <p:nvCxnSpPr>
            <p:cNvPr id="9" name="Straight Arrow Connector 8"/>
            <p:cNvCxnSpPr>
              <a:stCxn id="8" idx="0"/>
            </p:cNvCxnSpPr>
            <p:nvPr/>
          </p:nvCxnSpPr>
          <p:spPr>
            <a:xfrm flipV="1">
              <a:off x="3238500" y="4114800"/>
              <a:ext cx="5511574" cy="199286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Footer Placeholder 3"/>
          <p:cNvSpPr>
            <a:spLocks noGrp="1"/>
          </p:cNvSpPr>
          <p:nvPr>
            <p:ph type="ftr" sz="quarter" idx="4294967295"/>
          </p:nvPr>
        </p:nvSpPr>
        <p:spPr>
          <a:xfrm>
            <a:off x="3124200" y="0"/>
            <a:ext cx="2895600" cy="365125"/>
          </a:xfrm>
          <a:prstGeom prst="rect">
            <a:avLst/>
          </a:prstGeom>
        </p:spPr>
        <p:txBody>
          <a:bodyPr/>
          <a:lstStyle/>
          <a:p>
            <a:pPr algn="ctr"/>
            <a:r>
              <a:rPr lang="en-US" b="1" dirty="0" smtClean="0">
                <a:solidFill>
                  <a:srgbClr val="00B050"/>
                </a:solidFill>
              </a:rPr>
              <a:t>UNCLASSIFIED</a:t>
            </a:r>
            <a:endParaRPr lang="en-US" b="1" dirty="0">
              <a:solidFill>
                <a:srgbClr val="00B050"/>
              </a:solidFill>
            </a:endParaRPr>
          </a:p>
        </p:txBody>
      </p:sp>
      <p:sp>
        <p:nvSpPr>
          <p:cNvPr id="16" name="Slide Number Placeholder 15"/>
          <p:cNvSpPr>
            <a:spLocks noGrp="1"/>
          </p:cNvSpPr>
          <p:nvPr>
            <p:ph type="sldNum" sz="quarter" idx="12"/>
          </p:nvPr>
        </p:nvSpPr>
        <p:spPr/>
        <p:txBody>
          <a:bodyPr/>
          <a:lstStyle/>
          <a:p>
            <a:pPr algn="r"/>
            <a:fld id="{3754DD67-C89D-4663-9379-DE9D76B81EBA}" type="slidenum">
              <a:rPr lang="en-US" smtClean="0"/>
              <a:pPr algn="r"/>
              <a:t>9</a:t>
            </a:fld>
            <a:endParaRPr lang="en-US"/>
          </a:p>
        </p:txBody>
      </p:sp>
    </p:spTree>
    <p:extLst>
      <p:ext uri="{BB962C8B-B14F-4D97-AF65-F5344CB8AC3E}">
        <p14:creationId xmlns:p14="http://schemas.microsoft.com/office/powerpoint/2010/main" val="134624577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f165595b87534e8c85311bf5069ce3c2 xmlns="159ac44f-bf83-46b1-a3f9-8faf4cf571d9">
      <Terms xmlns="http://schemas.microsoft.com/office/infopath/2007/PartnerControls">
        <TermInfo xmlns="http://schemas.microsoft.com/office/infopath/2007/PartnerControls">
          <TermName xmlns="http://schemas.microsoft.com/office/infopath/2007/PartnerControls">For Distribution</TermName>
          <TermId xmlns="http://schemas.microsoft.com/office/infopath/2007/PartnerControls">a886e7c6-21bd-4491-9643-db030c152d3c</TermId>
        </TermInfo>
      </Terms>
    </f165595b87534e8c85311bf5069ce3c2>
    <IconOverlay xmlns="http://schemas.microsoft.com/sharepoint/v4" xsi:nil="true"/>
    <pa7ab0ffde7c41ffbbf91e15b5546d6b xmlns="159ac44f-bf83-46b1-a3f9-8faf4cf571d9">
      <Terms xmlns="http://schemas.microsoft.com/office/infopath/2007/PartnerControls">
        <TermInfo xmlns="http://schemas.microsoft.com/office/infopath/2007/PartnerControls">
          <TermName xmlns="http://schemas.microsoft.com/office/infopath/2007/PartnerControls">Templates</TermName>
          <TermId xmlns="http://schemas.microsoft.com/office/infopath/2007/PartnerControls">723c2e5a-e97c-4da0-80fd-563a42c3b275</TermId>
        </TermInfo>
      </Terms>
    </pa7ab0ffde7c41ffbbf91e15b5546d6b>
    <TaxCatchAll xmlns="159ac44f-bf83-46b1-a3f9-8faf4cf571d9">
      <Value>91</Value>
      <Value>982</Value>
      <Value>981</Value>
    </TaxCatchAll>
    <a1f7644c20de40ceac4380b13a5ef770 xmlns="159ac44f-bf83-46b1-a3f9-8faf4cf571d9">
      <Terms xmlns="http://schemas.microsoft.com/office/infopath/2007/PartnerControls">
        <TermInfo xmlns="http://schemas.microsoft.com/office/infopath/2007/PartnerControls">
          <TermName xmlns="http://schemas.microsoft.com/office/infopath/2007/PartnerControls">Briefing</TermName>
          <TermId xmlns="http://schemas.microsoft.com/office/infopath/2007/PartnerControls">a940e180-347c-49ab-ba9e-2bf76e2c5ed0</TermId>
        </TermInfo>
      </Terms>
    </a1f7644c20de40ceac4380b13a5ef770>
    <_dlc_DocId xmlns="159ac44f-bf83-46b1-a3f9-8faf4cf571d9">HQMCPPO-158-197</_dlc_DocId>
    <_dlc_ExpireDateSaved xmlns="http://schemas.microsoft.com/sharepoint/v3" xsi:nil="true"/>
    <_dlc_DocIdUrl xmlns="159ac44f-bf83-46b1-a3f9-8faf4cf571d9">
      <Url>https://ehqmc.usmc.mil/org/hqmcppo/Functions/Knowledge/_layouts/DocIdRedir.aspx?ID=HQMCPPO-158-197</Url>
      <Description>HQMCPPO-158-197</Description>
    </_dlc_DocIdUrl>
    <_dlc_ExpireDate xmlns="http://schemas.microsoft.com/sharepoint/v3">2016-09-09T18:21:44+00:00</_dlc_ExpireDat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59DA7296EEFF0B44B6E9065A57269559" ma:contentTypeVersion="5" ma:contentTypeDescription="Create a new document." ma:contentTypeScope="" ma:versionID="ca2da2275ae02e9f7c722f54d45328b7">
  <xsd:schema xmlns:xsd="http://www.w3.org/2001/XMLSchema" xmlns:xs="http://www.w3.org/2001/XMLSchema" xmlns:p="http://schemas.microsoft.com/office/2006/metadata/properties" xmlns:ns2="4f06cbb4-5319-44a1-b73c-03442379dfaa" xmlns:ns3="456AF0B4-47B6-441D-9D5F-F64341D14F81" targetNamespace="http://schemas.microsoft.com/office/2006/metadata/properties" ma:root="true" ma:fieldsID="afbeacf2056132aeb119d98122ac895d" ns2:_="" ns3:_="">
    <xsd:import namespace="4f06cbb4-5319-44a1-b73c-03442379dfaa"/>
    <xsd:import namespace="456AF0B4-47B6-441D-9D5F-F64341D14F81"/>
    <xsd:element name="properties">
      <xsd:complexType>
        <xsd:sequence>
          <xsd:element name="documentManagement">
            <xsd:complexType>
              <xsd:all>
                <xsd:element ref="ns2:_dlc_DocId" minOccurs="0"/>
                <xsd:element ref="ns2:_dlc_DocIdUrl" minOccurs="0"/>
                <xsd:element ref="ns2:_dlc_DocIdPersistId" minOccurs="0"/>
                <xsd:element ref="ns3:DocumentTyp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06cbb4-5319-44a1-b73c-03442379dfaa"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456AF0B4-47B6-441D-9D5F-F64341D14F81" elementFormDefault="qualified">
    <xsd:import namespace="http://schemas.microsoft.com/office/2006/documentManagement/types"/>
    <xsd:import namespace="http://schemas.microsoft.com/office/infopath/2007/PartnerControls"/>
    <xsd:element name="DocumentTypes" ma:index="11" nillable="true" ma:displayName="Document Types" ma:description="Document Types" ma:format="Dropdown" ma:internalName="DocumentTypes">
      <xsd:simpleType>
        <xsd:restriction base="dms:Choice">
          <xsd:enumeration value="Final Document"/>
          <xsd:enumeration value="60 Day Template"/>
          <xsd:enumeration value="60 Day Notice"/>
          <xsd:enumeration value="Supporting Statements Part A"/>
          <xsd:enumeration value="Supporting Statements Part B"/>
          <xsd:enumeration value="OMB 83-I Form"/>
          <xsd:enumeration value="30 Day Notice"/>
          <xsd:enumeration value="Collection Instrument"/>
          <xsd:enumeration value="Coordinations/Supplemental Documents"/>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p:properties xmlns:p="http://schemas.microsoft.com/office/2006/metadata/properties" xmlns:xsi="http://www.w3.org/2001/XMLSchema-instance" xmlns:pc="http://schemas.microsoft.com/office/infopath/2007/PartnerControls">
  <documentManagement>
    <_dlc_DocId xmlns="4f06cbb4-5319-44a1-b73c-03442379dfaa">TH3QXZ4CCXAT-18-1509</_dlc_DocId>
    <_dlc_DocIdUrl xmlns="4f06cbb4-5319-44a1-b73c-03442379dfaa">
      <Url>https://eitsdext.osd.mil/sites/dodiic/_layouts/DocIdRedir.aspx?ID=TH3QXZ4CCXAT-18-1509</Url>
      <Description>TH3QXZ4CCXAT-18-1509</Description>
    </_dlc_DocIdUrl>
    <DocumentTypes xmlns="456AF0B4-47B6-441D-9D5F-F64341D14F81">Coordinations/Supplemental Documents</DocumentTypes>
  </documentManagement>
</p:properties>
</file>

<file path=customXml/itemProps1.xml><?xml version="1.0" encoding="utf-8"?>
<ds:datastoreItem xmlns:ds="http://schemas.openxmlformats.org/officeDocument/2006/customXml" ds:itemID="{AF6104AD-2D26-44F7-9446-BA2720997B31}">
  <ds:schemaRefs>
    <ds:schemaRef ds:uri="http://schemas.microsoft.com/sharepoint/v3"/>
    <ds:schemaRef ds:uri="http://schemas.microsoft.com/office/2006/metadata/properties"/>
    <ds:schemaRef ds:uri="http://schemas.openxmlformats.org/package/2006/metadata/core-properties"/>
    <ds:schemaRef ds:uri="http://schemas.microsoft.com/sharepoint/v4"/>
    <ds:schemaRef ds:uri="http://schemas.microsoft.com/office/2006/documentManagement/types"/>
    <ds:schemaRef ds:uri="159ac44f-bf83-46b1-a3f9-8faf4cf571d9"/>
    <ds:schemaRef ds:uri="http://purl.org/dc/terms/"/>
    <ds:schemaRef ds:uri="http://purl.org/dc/elements/1.1/"/>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3F1AF251-CCB4-4D28-8964-68469195D654}"/>
</file>

<file path=customXml/itemProps3.xml><?xml version="1.0" encoding="utf-8"?>
<ds:datastoreItem xmlns:ds="http://schemas.openxmlformats.org/officeDocument/2006/customXml" ds:itemID="{62CC9637-8544-40A6-96E7-58F18B5933E8}"/>
</file>

<file path=customXml/itemProps4.xml><?xml version="1.0" encoding="utf-8"?>
<ds:datastoreItem xmlns:ds="http://schemas.openxmlformats.org/officeDocument/2006/customXml" ds:itemID="{02392E38-AA0A-4DC5-AC93-9710D9C94670}"/>
</file>

<file path=customXml/itemProps5.xml><?xml version="1.0" encoding="utf-8"?>
<ds:datastoreItem xmlns:ds="http://schemas.openxmlformats.org/officeDocument/2006/customXml" ds:itemID="{AF6104AD-2D26-44F7-9446-BA2720997B31}"/>
</file>

<file path=docProps/app.xml><?xml version="1.0" encoding="utf-8"?>
<Properties xmlns="http://schemas.openxmlformats.org/officeDocument/2006/extended-properties" xmlns:vt="http://schemas.openxmlformats.org/officeDocument/2006/docPropsVTypes">
  <TotalTime>2457</TotalTime>
  <Words>818</Words>
  <Application>Microsoft Office PowerPoint</Application>
  <PresentationFormat>On-screen Show (4:3)</PresentationFormat>
  <Paragraphs>238</Paragraphs>
  <Slides>43</Slides>
  <Notes>7</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PowerPoint Presentation</vt:lpstr>
      <vt:lpstr>926C Website Process: Step 1.</vt:lpstr>
      <vt:lpstr>Step 2</vt:lpstr>
      <vt:lpstr>Step 2 continued </vt:lpstr>
      <vt:lpstr>Step 3</vt:lpstr>
      <vt:lpstr>Step 4</vt:lpstr>
      <vt:lpstr>Step 5</vt:lpstr>
      <vt:lpstr>Step 6</vt:lpstr>
      <vt:lpstr>Step 7</vt:lpstr>
      <vt:lpstr>Step 8</vt:lpstr>
      <vt:lpstr>Step 9</vt:lpstr>
      <vt:lpstr>Step 10</vt:lpstr>
      <vt:lpstr>Step 11</vt:lpstr>
      <vt:lpstr>Step 12</vt:lpstr>
      <vt:lpstr>Step 13</vt:lpstr>
      <vt:lpstr>Step 14</vt:lpstr>
      <vt:lpstr>Step 15</vt:lpstr>
      <vt:lpstr>Step 16</vt:lpstr>
      <vt:lpstr>Final online page</vt:lpstr>
      <vt:lpstr>Application Process: Step 1</vt:lpstr>
      <vt:lpstr>Step 2</vt:lpstr>
      <vt:lpstr>Step 3</vt:lpstr>
      <vt:lpstr>Step 4</vt:lpstr>
      <vt:lpstr>Step 5</vt:lpstr>
      <vt:lpstr>Step 6 LEOSA Application</vt:lpstr>
      <vt:lpstr>Step 7</vt:lpstr>
      <vt:lpstr>Step 8 Certificate of Eligibility</vt:lpstr>
      <vt:lpstr>Step 9</vt:lpstr>
      <vt:lpstr>Step 10 Checklist</vt:lpstr>
      <vt:lpstr>Step 10 Checklist continued</vt:lpstr>
      <vt:lpstr>Step 11 Package Submission</vt:lpstr>
      <vt:lpstr>Step 12 Receipt of Package</vt:lpstr>
      <vt:lpstr>Step 13 Status Notification</vt:lpstr>
      <vt:lpstr>Example 926C Credential</vt:lpstr>
      <vt:lpstr>Application Process Questions</vt:lpstr>
      <vt:lpstr>Step 1</vt:lpstr>
      <vt:lpstr>Step 2</vt:lpstr>
      <vt:lpstr>Final online page</vt:lpstr>
      <vt:lpstr>Application Question: Step 1</vt:lpstr>
      <vt:lpstr>Step 2</vt:lpstr>
      <vt:lpstr>Step 3</vt:lpstr>
      <vt:lpstr>Step 4</vt:lpstr>
      <vt:lpstr>Step 5</vt:lpstr>
    </vt:vector>
  </TitlesOfParts>
  <Company>NMCI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SMC LEOSA Website application process 05052017</dc:title>
  <dc:creator>patricia.puttmann</dc:creator>
  <cp:lastModifiedBy>John, Ashley CTR OPNAV, DNS-1</cp:lastModifiedBy>
  <cp:revision>194</cp:revision>
  <cp:lastPrinted>2017-01-03T19:42:09Z</cp:lastPrinted>
  <dcterms:created xsi:type="dcterms:W3CDTF">2014-10-10T10:57:16Z</dcterms:created>
  <dcterms:modified xsi:type="dcterms:W3CDTF">2017-05-05T16:57:19Z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0x01010059DA7296EEFF0B44B6E9065A57269559</vt:lpwstr>
  </property>
  <property fmtid="{D5CDD505-2E9C-101B-9397-08002B2CF9AE}" pid="3" name="_dlc_policyId">
    <vt:lpwstr>0x01010011909466B64C654B944E30056115D77C|-1175249843</vt:lpwstr>
  </property>
  <property fmtid="{D5CDD505-2E9C-101B-9397-08002B2CF9AE}" pid="4" name="ItemRetentionFormula">
    <vt:lpwstr>&lt;formula id="Microsoft.Office.RecordsManagement.PolicyFeatures.Expiration.Formula.BuiltIn"&gt;&lt;number&gt;12&lt;/number&gt;&lt;property&gt;Modified&lt;/property&gt;&lt;propertyId&gt;28cf69c5-fa48-462a-b5cd-27b6f9d2bd5f&lt;/propertyId&gt;&lt;period&gt;months&lt;/period&gt;&lt;/formula&gt;</vt:lpwstr>
  </property>
  <property fmtid="{D5CDD505-2E9C-101B-9397-08002B2CF9AE}" pid="5" name="_dlc_DocIdItemGuid">
    <vt:lpwstr>58d26fda-e28c-4220-966a-dda2d5bf2405</vt:lpwstr>
  </property>
  <property fmtid="{D5CDD505-2E9C-101B-9397-08002B2CF9AE}" pid="6" name="SSIC">
    <vt:lpwstr/>
  </property>
  <property fmtid="{D5CDD505-2E9C-101B-9397-08002B2CF9AE}" pid="7" name="Organization Tag">
    <vt:lpwstr>982;#Templates|723c2e5a-e97c-4da0-80fd-563a42c3b275</vt:lpwstr>
  </property>
  <property fmtid="{D5CDD505-2E9C-101B-9397-08002B2CF9AE}" pid="8" name="Document Type">
    <vt:lpwstr>981;#Briefing|a940e180-347c-49ab-ba9e-2bf76e2c5ed0</vt:lpwstr>
  </property>
  <property fmtid="{D5CDD505-2E9C-101B-9397-08002B2CF9AE}" pid="9" name="Information Security">
    <vt:lpwstr>91;#For Distribution|a886e7c6-21bd-4491-9643-db030c152d3c</vt:lpwstr>
  </property>
  <property fmtid="{D5CDD505-2E9C-101B-9397-08002B2CF9AE}" pid="10" name="nc0f8d409c6b4119b3a42851ea1be27d">
    <vt:lpwstr/>
  </property>
</Properties>
</file>