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739C1-831A-45A9-AF86-065B50697AE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DE5C-0336-4792-9177-4685F9A4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4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provided when selecting</a:t>
            </a:r>
            <a:r>
              <a:rPr lang="en-US" baseline="0" dirty="0" smtClean="0"/>
              <a:t> “Other damage not listed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DE5C-0336-4792-9177-4685F9A4F9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provided when selecting Yes to all of the questions</a:t>
            </a:r>
            <a:r>
              <a:rPr lang="en-US" baseline="0" dirty="0" smtClean="0"/>
              <a:t> located on the Special Needs General Categories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DE5C-0336-4792-9177-4685F9A4F9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provided when</a:t>
            </a:r>
            <a:r>
              <a:rPr lang="en-US" baseline="0" dirty="0" smtClean="0"/>
              <a:t> selecting YES to self-employed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DE5C-0336-4792-9177-4685F9A4F9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1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provided when selecting</a:t>
            </a:r>
            <a:r>
              <a:rPr lang="en-US" baseline="0" dirty="0" smtClean="0"/>
              <a:t> NO to self-employed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DE5C-0336-4792-9177-4685F9A4F9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1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Screen provided when selecting YES to e-mail notifications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DE5C-0336-4792-9177-4685F9A4F9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EDC-C922-4CB7-B42F-79D48D0426B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A016-3599-4E1D-96BA-6897FE38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EDC-C922-4CB7-B42F-79D48D0426B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A016-3599-4E1D-96BA-6897FE38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4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EDC-C922-4CB7-B42F-79D48D0426B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A016-3599-4E1D-96BA-6897FE38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7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EDC-C922-4CB7-B42F-79D48D0426B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A016-3599-4E1D-96BA-6897FE38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EDC-C922-4CB7-B42F-79D48D0426B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A016-3599-4E1D-96BA-6897FE38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EDC-C922-4CB7-B42F-79D48D0426B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A016-3599-4E1D-96BA-6897FE38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5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EDC-C922-4CB7-B42F-79D48D0426B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A016-3599-4E1D-96BA-6897FE38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EDC-C922-4CB7-B42F-79D48D0426B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A016-3599-4E1D-96BA-6897FE38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EDC-C922-4CB7-B42F-79D48D0426B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A016-3599-4E1D-96BA-6897FE38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EDC-C922-4CB7-B42F-79D48D0426B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A016-3599-4E1D-96BA-6897FE38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4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EDC-C922-4CB7-B42F-79D48D0426B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A016-3599-4E1D-96BA-6897FE38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6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CEDC-C922-4CB7-B42F-79D48D0426B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0A016-3599-4E1D-96BA-6897FE38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2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Call Center Registration Intake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n-US" sz="1100" b="1" smtClean="0">
              <a:solidFill>
                <a:prstClr val="black"/>
              </a:solidFill>
            </a:endParaRPr>
          </a:p>
          <a:p>
            <a:pPr lvl="0"/>
            <a:r>
              <a:rPr lang="en-US" sz="1100" b="1" smtClean="0">
                <a:solidFill>
                  <a:prstClr val="black"/>
                </a:solidFill>
              </a:rPr>
              <a:t>FEMA </a:t>
            </a:r>
            <a:r>
              <a:rPr lang="en-US" sz="1100" b="1" dirty="0">
                <a:solidFill>
                  <a:prstClr val="black"/>
                </a:solidFill>
              </a:rPr>
              <a:t>Form 009-0-1T (English) </a:t>
            </a:r>
          </a:p>
          <a:p>
            <a:pPr lvl="0"/>
            <a:r>
              <a:rPr lang="en-US" sz="1100" b="1" dirty="0" smtClean="0">
                <a:solidFill>
                  <a:prstClr val="black"/>
                </a:solidFill>
              </a:rPr>
              <a:t>OMB </a:t>
            </a:r>
            <a:r>
              <a:rPr lang="en-US" sz="1100" b="1" dirty="0">
                <a:solidFill>
                  <a:prstClr val="black"/>
                </a:solidFill>
              </a:rPr>
              <a:t>Control Number: 1660-0002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Expiration Date: </a:t>
            </a:r>
            <a:r>
              <a:rPr lang="en-US" sz="1100" b="1" dirty="0" smtClean="0">
                <a:solidFill>
                  <a:prstClr val="black"/>
                </a:solidFill>
              </a:rPr>
              <a:t>5/31/2014</a:t>
            </a:r>
            <a:endParaRPr lang="en-US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7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10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84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87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23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39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96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70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7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5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04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493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0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443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409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615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606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578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280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13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495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1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045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266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72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817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308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966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08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0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40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4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9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62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81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75</Words>
  <Application>Microsoft Office PowerPoint</Application>
  <PresentationFormat>On-screen Show (4:3)</PresentationFormat>
  <Paragraphs>15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Call Center Registration Intake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Center Registration Intake</dc:title>
  <dc:creator>ES</dc:creator>
  <cp:lastModifiedBy>ES</cp:lastModifiedBy>
  <cp:revision>6</cp:revision>
  <dcterms:created xsi:type="dcterms:W3CDTF">2014-02-07T16:58:10Z</dcterms:created>
  <dcterms:modified xsi:type="dcterms:W3CDTF">2014-02-10T14:26:19Z</dcterms:modified>
</cp:coreProperties>
</file>