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3285" autoAdjust="0"/>
  </p:normalViewPr>
  <p:slideViewPr>
    <p:cSldViewPr>
      <p:cViewPr varScale="1">
        <p:scale>
          <a:sx n="64" d="100"/>
          <a:sy n="64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D734-15A5-41C5-ABEA-C8F631AEAC8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5DB5-2B4A-478A-A795-5827F6AC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 from previous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5DB5-2B4A-478A-A795-5827F6AC3E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1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 from previous</a:t>
            </a:r>
            <a:r>
              <a:rPr lang="en-US" baseline="0" dirty="0" smtClean="0"/>
              <a:t>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5DB5-2B4A-478A-A795-5827F6AC3E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0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by selecting</a:t>
            </a:r>
            <a:r>
              <a:rPr lang="en-US" baseline="0" dirty="0" smtClean="0"/>
              <a:t> yes for self-employed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5DB5-2B4A-478A-A795-5827F6AC3E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8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Screen provided when answering NO to both questions in the previous screen as well as when answering NO to Self-employed and YES to Business.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5DB5-2B4A-478A-A795-5827F6AC3E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6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Screen provided when selecting YES to the EFT question.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5DB5-2B4A-478A-A795-5827F6AC3E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Screen provided </a:t>
            </a:r>
            <a:r>
              <a:rPr lang="en-US" baseline="0" dirty="0" smtClean="0"/>
              <a:t>when selecting yes to E-Mail notifications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5DB5-2B4A-478A-A795-5827F6AC3E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7594-065E-45C3-BE12-E02A60081CDA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DF12-50B9-4709-960D-67957CB3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RIOS Registration Intake</a:t>
            </a:r>
            <a:br>
              <a:rPr lang="en-US" dirty="0" smtClean="0"/>
            </a:br>
            <a:r>
              <a:rPr lang="en-US" dirty="0" smtClean="0"/>
              <a:t>English Version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en-US" sz="1000" b="1" dirty="0" smtClean="0">
              <a:solidFill>
                <a:prstClr val="black"/>
              </a:solidFill>
            </a:endParaRPr>
          </a:p>
          <a:p>
            <a:pPr lvl="0"/>
            <a:r>
              <a:rPr lang="en-US" sz="1000" b="1" dirty="0" smtClean="0">
                <a:solidFill>
                  <a:prstClr val="black"/>
                </a:solidFill>
              </a:rPr>
              <a:t>FEMA </a:t>
            </a:r>
            <a:r>
              <a:rPr lang="en-US" sz="1000" b="1" dirty="0">
                <a:solidFill>
                  <a:prstClr val="black"/>
                </a:solidFill>
              </a:rPr>
              <a:t>Form 009-0-01S 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(English)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Expiration Date</a:t>
            </a:r>
            <a:r>
              <a:rPr lang="en-US" sz="1000" b="1">
                <a:solidFill>
                  <a:prstClr val="black"/>
                </a:solidFill>
              </a:rPr>
              <a:t>: </a:t>
            </a:r>
            <a:r>
              <a:rPr lang="en-US" sz="1000" b="1" smtClean="0">
                <a:solidFill>
                  <a:prstClr val="black"/>
                </a:solidFill>
              </a:rPr>
              <a:t>5/31/2014</a:t>
            </a:r>
            <a:endParaRPr lang="en-US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1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1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6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2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79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5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0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5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1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9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" y="31423"/>
            <a:ext cx="911572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53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1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5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17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8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6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2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" y="7070"/>
            <a:ext cx="914085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6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53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30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44"/>
            <a:ext cx="9144000" cy="679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392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5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70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66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50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39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65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061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273" cy="690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5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80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2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08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39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93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9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07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8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80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5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42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37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" y="132761"/>
            <a:ext cx="9131431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4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82</Words>
  <Application>Microsoft Office PowerPoint</Application>
  <PresentationFormat>On-screen Show (4:3)</PresentationFormat>
  <Paragraphs>18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RIOS Registration Intake English Version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</dc:creator>
  <cp:lastModifiedBy>ES</cp:lastModifiedBy>
  <cp:revision>6</cp:revision>
  <dcterms:created xsi:type="dcterms:W3CDTF">2014-02-07T20:11:39Z</dcterms:created>
  <dcterms:modified xsi:type="dcterms:W3CDTF">2014-02-12T20:00:43Z</dcterms:modified>
</cp:coreProperties>
</file>