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1" r:id="rId18"/>
    <p:sldId id="274" r:id="rId19"/>
    <p:sldId id="270" r:id="rId20"/>
    <p:sldId id="281" r:id="rId21"/>
    <p:sldId id="275" r:id="rId22"/>
    <p:sldId id="277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2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6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9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6007-C2CE-42EA-A7C9-7AACDA798E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BBE1-9567-4227-8D8E-94D1EC6B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 Call Center 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Updated </a:t>
            </a:r>
            <a:r>
              <a:rPr lang="en-US" dirty="0" smtClean="0"/>
              <a:t>9-18-2017</a:t>
            </a:r>
          </a:p>
          <a:p>
            <a:endParaRPr lang="en-US" dirty="0" smtClean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FEMA Form 009-0-1T (English)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Expiration Date</a:t>
            </a:r>
            <a:r>
              <a:rPr lang="en-US" sz="1200" b="1">
                <a:solidFill>
                  <a:prstClr val="black"/>
                </a:solidFill>
              </a:rPr>
              <a:t>: </a:t>
            </a:r>
            <a:r>
              <a:rPr lang="en-US" sz="1200" b="1" smtClean="0">
                <a:solidFill>
                  <a:prstClr val="black"/>
                </a:solidFill>
              </a:rPr>
              <a:t>11/30/2017</a:t>
            </a:r>
            <a:endParaRPr lang="en-US" sz="12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5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125349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4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101600"/>
            <a:ext cx="122809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7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152400"/>
            <a:ext cx="123063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0"/>
            <a:ext cx="12649200" cy="69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2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700"/>
            <a:ext cx="1219200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9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124206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-215900"/>
            <a:ext cx="12293600" cy="70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1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991"/>
            <a:ext cx="12192000" cy="69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8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59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18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64" y="-185738"/>
            <a:ext cx="12320764" cy="70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9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038" y="-88900"/>
            <a:ext cx="12402038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3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228600"/>
            <a:ext cx="122809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400" y="-165100"/>
            <a:ext cx="12611100" cy="70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12306300" cy="69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9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-152400"/>
            <a:ext cx="12192000" cy="82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2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60" y="-165100"/>
            <a:ext cx="12442151" cy="70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0200"/>
            <a:ext cx="155829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7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6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2759" y="-1581906"/>
            <a:ext cx="15581376" cy="84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0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31" y="-139700"/>
            <a:ext cx="12243131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</Words>
  <Application>Microsoft Office PowerPoint</Application>
  <PresentationFormat>Widescreen</PresentationFormat>
  <Paragraphs>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RI Call Center Script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DHS/FEMA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Vickrek, Linda</dc:creator>
  <cp:lastModifiedBy>Greene, Sherina</cp:lastModifiedBy>
  <cp:revision>7</cp:revision>
  <dcterms:created xsi:type="dcterms:W3CDTF">2017-09-18T23:19:51Z</dcterms:created>
  <dcterms:modified xsi:type="dcterms:W3CDTF">2017-09-20T16:08:27Z</dcterms:modified>
</cp:coreProperties>
</file>