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5"/>
  </p:sldMasterIdLst>
  <p:notesMasterIdLst>
    <p:notesMasterId r:id="rId13"/>
  </p:notesMasterIdLst>
  <p:sldIdLst>
    <p:sldId id="263" r:id="rId6"/>
    <p:sldId id="256" r:id="rId7"/>
    <p:sldId id="257" r:id="rId8"/>
    <p:sldId id="264" r:id="rId9"/>
    <p:sldId id="262" r:id="rId10"/>
    <p:sldId id="261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714E8-9475-4816-A302-6DCCD724D50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E0F67-132F-47D9-9AD2-1AC62C77C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4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038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1148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209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6960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36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98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13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67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43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52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1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0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76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5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34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ED57CAC-59C7-489F-B54C-43D1850F6598}" type="datetimeFigureOut">
              <a:rPr lang="en-US" smtClean="0"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5788367-6FF3-416A-A068-BD9BC4437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89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Screenshots</a:t>
            </a:r>
          </a:p>
          <a:p>
            <a:r>
              <a:rPr lang="en-US" dirty="0" smtClean="0"/>
              <a:t>Online Exercises &amp;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0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36" y="408801"/>
            <a:ext cx="8743951" cy="602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885411" y="1330037"/>
            <a:ext cx="382385" cy="17456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90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99" y="345004"/>
            <a:ext cx="8429625" cy="601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02069" y="4487917"/>
            <a:ext cx="5538952" cy="998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02069" y="4487917"/>
            <a:ext cx="5691352" cy="115088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307" y="3933825"/>
            <a:ext cx="471487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128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7272"/>
          <a:stretch/>
        </p:blipFill>
        <p:spPr>
          <a:xfrm>
            <a:off x="2118602" y="658091"/>
            <a:ext cx="4953642" cy="60180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09830" y="121227"/>
            <a:ext cx="1162413" cy="407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82" b="1" dirty="0"/>
              <a:t>OMB Control No: </a:t>
            </a:r>
            <a:r>
              <a:rPr lang="en-US" sz="682" dirty="0"/>
              <a:t>1652-0057</a:t>
            </a:r>
          </a:p>
          <a:p>
            <a:pPr algn="r"/>
            <a:r>
              <a:rPr lang="en-US" sz="682" b="1" dirty="0"/>
              <a:t>Exp.: </a:t>
            </a:r>
            <a:r>
              <a:rPr lang="en-US" sz="682" dirty="0"/>
              <a:t>04/30/2018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1336" y="1000664"/>
            <a:ext cx="61247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074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4046" y="601807"/>
            <a:ext cx="4747894" cy="24028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09830" y="121227"/>
            <a:ext cx="1162413" cy="407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82" b="1" dirty="0"/>
              <a:t>OMB Control No: </a:t>
            </a:r>
            <a:r>
              <a:rPr lang="en-US" sz="682" dirty="0"/>
              <a:t>1652-0057</a:t>
            </a:r>
          </a:p>
          <a:p>
            <a:pPr algn="r"/>
            <a:r>
              <a:rPr lang="en-US" sz="682" b="1" dirty="0"/>
              <a:t>Exp.: </a:t>
            </a:r>
            <a:r>
              <a:rPr lang="en-US" sz="682" dirty="0"/>
              <a:t>04/30/2018</a:t>
            </a:r>
          </a:p>
        </p:txBody>
      </p:sp>
    </p:spTree>
    <p:extLst>
      <p:ext uri="{BB962C8B-B14F-4D97-AF65-F5344CB8AC3E}">
        <p14:creationId xmlns:p14="http://schemas.microsoft.com/office/powerpoint/2010/main" val="1842866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7272"/>
          <a:stretch/>
        </p:blipFill>
        <p:spPr>
          <a:xfrm>
            <a:off x="2118602" y="658091"/>
            <a:ext cx="4953642" cy="601806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09830" y="121227"/>
            <a:ext cx="1162413" cy="407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82" b="1" dirty="0"/>
              <a:t>OMB Control No: </a:t>
            </a:r>
            <a:r>
              <a:rPr lang="en-US" sz="682" dirty="0"/>
              <a:t>1652-0057</a:t>
            </a:r>
          </a:p>
          <a:p>
            <a:pPr algn="r"/>
            <a:r>
              <a:rPr lang="en-US" sz="682" b="1" dirty="0"/>
              <a:t>Exp.: </a:t>
            </a:r>
            <a:r>
              <a:rPr lang="en-US" sz="682" dirty="0"/>
              <a:t>04/30/2018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71336" y="1000664"/>
            <a:ext cx="61247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307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201" y="658091"/>
            <a:ext cx="1571104" cy="34257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99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9826" y="2002452"/>
            <a:ext cx="6153150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826199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5A70512BCE3449A79538DB640DE740" ma:contentTypeVersion="16" ma:contentTypeDescription="Create a new document." ma:contentTypeScope="" ma:versionID="f0c1dbfafdca304bcb795c5a8f8ab574">
  <xsd:schema xmlns:xsd="http://www.w3.org/2001/XMLSchema" xmlns:xs="http://www.w3.org/2001/XMLSchema" xmlns:p="http://schemas.microsoft.com/office/2006/metadata/properties" xmlns:ns2="76584226-8572-45e2-8209-0c2fe0c33b0f" xmlns:ns3="dcc26ded-df53-40e4-b0ec-50f0378640d6" targetNamespace="http://schemas.microsoft.com/office/2006/metadata/properties" ma:root="true" ma:fieldsID="a84f0824ab0a143db3dc8f02fca2f8fa" ns2:_="" ns3:_="">
    <xsd:import namespace="76584226-8572-45e2-8209-0c2fe0c33b0f"/>
    <xsd:import namespace="dcc26ded-df53-40e4-b0ec-50f0378640d6"/>
    <xsd:element name="properties">
      <xsd:complexType>
        <xsd:sequence>
          <xsd:element name="documentManagement">
            <xsd:complexType>
              <xsd:all>
                <xsd:element ref="ns2:Renewal_x0020_Year" minOccurs="0"/>
                <xsd:element ref="ns2:Type_x0020_of_x0020_Request" minOccurs="0"/>
                <xsd:element ref="ns2:Supplementary_x0020_Document" minOccurs="0"/>
                <xsd:element ref="ns2:Day_x0020_Notice" minOccurs="0"/>
                <xsd:element ref="ns2:Reviewer_x0020_comment" minOccurs="0"/>
                <xsd:element ref="ns2:Program_x0020_Office" minOccurs="0"/>
                <xsd:element ref="ns2:Legacy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84226-8572-45e2-8209-0c2fe0c33b0f" elementFormDefault="qualified">
    <xsd:import namespace="http://schemas.microsoft.com/office/2006/documentManagement/types"/>
    <xsd:import namespace="http://schemas.microsoft.com/office/infopath/2007/PartnerControls"/>
    <xsd:element name="Renewal_x0020_Year" ma:index="1" nillable="true" ma:displayName="Collection Year" ma:default="N/A" ma:format="Dropdown" ma:internalName="Renewal_x0020_Year" ma:readOnly="false">
      <xsd:simpleType>
        <xsd:restriction base="dms:Choice">
          <xsd:enumeration value="FY15"/>
          <xsd:enumeration value="FY16"/>
          <xsd:enumeration value="FY17"/>
          <xsd:enumeration value="FY18"/>
          <xsd:enumeration value="N/A"/>
        </xsd:restriction>
      </xsd:simpleType>
    </xsd:element>
    <xsd:element name="Type_x0020_of_x0020_Request" ma:index="2" nillable="true" ma:displayName="Type of Request" ma:default="N/A" ma:format="Dropdown" ma:internalName="Type_x0020_of_x0020_Request" ma:readOnly="false">
      <xsd:simpleType>
        <xsd:restriction base="dms:Choice">
          <xsd:enumeration value="New"/>
          <xsd:enumeration value="Change"/>
          <xsd:enumeration value="Generic"/>
          <xsd:enumeration value="Extension"/>
          <xsd:enumeration value="Revision"/>
          <xsd:enumeration value="N/A"/>
        </xsd:restriction>
      </xsd:simpleType>
    </xsd:element>
    <xsd:element name="Supplementary_x0020_Document" ma:index="3" nillable="true" ma:displayName="Type of Document" ma:default="N/A" ma:format="Dropdown" ma:internalName="Supplementary_x0020_Document" ma:readOnly="false">
      <xsd:simpleType>
        <xsd:restriction base="dms:Choice">
          <xsd:enumeration value="Notice"/>
          <xsd:enumeration value="Supporting Statement"/>
          <xsd:enumeration value="Supplementary Documents"/>
          <xsd:enumeration value="Instructions"/>
          <xsd:enumeration value="Screenshot"/>
          <xsd:enumeration value="Generic Application"/>
          <xsd:enumeration value="Survey"/>
          <xsd:enumeration value="Federal Register Publication"/>
          <xsd:enumeration value="Comment"/>
          <xsd:enumeration value="N/A"/>
          <xsd:enumeration value="Other"/>
          <xsd:enumeration value="Instrument"/>
          <xsd:enumeration value="Instructions"/>
          <xsd:enumeration value="OMB NOA"/>
          <xsd:enumeration value="83C"/>
        </xsd:restriction>
      </xsd:simpleType>
    </xsd:element>
    <xsd:element name="Day_x0020_Notice" ma:index="4" nillable="true" ma:displayName="Day Notice" ma:default="N/A" ma:format="Dropdown" ma:internalName="Day_x0020_Notice" ma:readOnly="false">
      <xsd:simpleType>
        <xsd:restriction base="dms:Choice">
          <xsd:enumeration value="60 Day"/>
          <xsd:enumeration value="30 Day"/>
          <xsd:enumeration value="N/A"/>
        </xsd:restriction>
      </xsd:simpleType>
    </xsd:element>
    <xsd:element name="Reviewer_x0020_comment" ma:index="5" nillable="true" ma:displayName="Reviewer comment" ma:internalName="Reviewer_x0020_comment" ma:readOnly="false">
      <xsd:simpleType>
        <xsd:restriction base="dms:Text">
          <xsd:maxLength value="255"/>
        </xsd:restriction>
      </xsd:simpleType>
    </xsd:element>
    <xsd:element name="Program_x0020_Office" ma:index="6" nillable="true" ma:displayName="Program Office" ma:default="N/A" ma:format="Dropdown" ma:internalName="Program_x0020_Office" ma:readOnly="false">
      <xsd:simpleType>
        <xsd:union memberTypes="dms:Text">
          <xsd:simpleType>
            <xsd:restriction base="dms:Choice">
              <xsd:enumeration value="N/A"/>
              <xsd:enumeration value="OIA"/>
              <xsd:enumeration value="OSPIE"/>
              <xsd:enumeration value="OSO"/>
              <xsd:enumeration value="OLE/FAMS"/>
              <xsd:enumeration value="OIT"/>
              <xsd:enumeration value="OFO"/>
              <xsd:enumeration value="OHC"/>
            </xsd:restriction>
          </xsd:simpleType>
        </xsd:union>
      </xsd:simpleType>
    </xsd:element>
    <xsd:element name="Legacy" ma:index="7" nillable="true" ma:displayName="Other Action" ma:default="N/A" ma:format="Dropdown" ma:internalName="Legacy" ma:readOnly="false">
      <xsd:simpleType>
        <xsd:restriction base="dms:Choice">
          <xsd:enumeration value="Legacy"/>
          <xsd:enumeration value="ROCIS"/>
          <xsd:enumeration value="DHS Privacy"/>
          <xsd:enumeration value="N/A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26ded-df53-40e4-b0ec-50f0378640d6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4" ma:displayName="Content Type"/>
        <xsd:element ref="dc:title" minOccurs="0" maxOccurs="1" ma:index="8" ma:displayName="Project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cc26ded-df53-40e4-b0ec-50f0378640d6">2MNXFYDWMX7Y-370726045-3348</_dlc_DocId>
    <_dlc_DocIdUrl xmlns="dcc26ded-df53-40e4-b0ec-50f0378640d6">
      <Url>https://office.ishare.tsa.dhs.gov/sites/oit/bmo/pra/_layouts/15/DocIdRedir.aspx?ID=2MNXFYDWMX7Y-370726045-3348</Url>
      <Description>2MNXFYDWMX7Y-370726045-3348</Description>
    </_dlc_DocIdUrl>
    <Supplementary_x0020_Document xmlns="76584226-8572-45e2-8209-0c2fe0c33b0f">N/A</Supplementary_x0020_Document>
    <Day_x0020_Notice xmlns="76584226-8572-45e2-8209-0c2fe0c33b0f">N/A</Day_x0020_Notice>
    <Legacy xmlns="76584226-8572-45e2-8209-0c2fe0c33b0f">N/A</Legacy>
    <Type_x0020_of_x0020_Request xmlns="76584226-8572-45e2-8209-0c2fe0c33b0f">N/A</Type_x0020_of_x0020_Request>
    <Reviewer_x0020_comment xmlns="76584226-8572-45e2-8209-0c2fe0c33b0f" xsi:nil="true"/>
    <Program_x0020_Office xmlns="76584226-8572-45e2-8209-0c2fe0c33b0f">N/A</Program_x0020_Office>
    <Renewal_x0020_Year xmlns="76584226-8572-45e2-8209-0c2fe0c33b0f">N/A</Renewal_x0020_Year>
  </documentManagement>
</p:properties>
</file>

<file path=customXml/itemProps1.xml><?xml version="1.0" encoding="utf-8"?>
<ds:datastoreItem xmlns:ds="http://schemas.openxmlformats.org/officeDocument/2006/customXml" ds:itemID="{76C11347-2A9F-45D4-A4A6-A4AC92BA45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3B3F2E-13D9-42B5-9C90-49C44A5425E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D5C0B78-ACA8-49FE-8408-138657BF3D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584226-8572-45e2-8209-0c2fe0c33b0f"/>
    <ds:schemaRef ds:uri="dcc26ded-df53-40e4-b0ec-50f0378640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DEBBCD8-0313-46A3-B7C7-9F5E93A8BB4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6584226-8572-45e2-8209-0c2fe0c33b0f"/>
    <ds:schemaRef ds:uri="dcc26ded-df53-40e4-b0ec-50f0378640d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</TotalTime>
  <Words>30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3</vt:lpstr>
      <vt:lpstr>Slice</vt:lpstr>
      <vt:lpstr>EXIS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Transportation Security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Transportation Security Administration</dc:creator>
  <cp:lastModifiedBy>Christina A. Walsh</cp:lastModifiedBy>
  <cp:revision>8</cp:revision>
  <dcterms:created xsi:type="dcterms:W3CDTF">2017-12-21T16:19:45Z</dcterms:created>
  <dcterms:modified xsi:type="dcterms:W3CDTF">2018-02-08T18:39:28Z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4d9b7d51-5c95-43a2-a529-9edbf3eabb5d</vt:lpwstr>
  </property>
  <property fmtid="{D5CDD505-2E9C-101B-9397-08002B2CF9AE}" pid="3" name="ContentTypeId">
    <vt:lpwstr>0x010100435A70512BCE3449A79538DB640DE740</vt:lpwstr>
  </property>
</Properties>
</file>