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5"/>
  </p:notesMasterIdLst>
  <p:sldIdLst>
    <p:sldId id="265" r:id="rId2"/>
    <p:sldId id="266" r:id="rId3"/>
    <p:sldId id="267" r:id="rId4"/>
    <p:sldId id="268" r:id="rId5"/>
    <p:sldId id="256" r:id="rId6"/>
    <p:sldId id="257" r:id="rId7"/>
    <p:sldId id="258" r:id="rId8"/>
    <p:sldId id="259" r:id="rId9"/>
    <p:sldId id="260" r:id="rId10"/>
    <p:sldId id="261" r:id="rId11"/>
    <p:sldId id="262" r:id="rId12"/>
    <p:sldId id="263" r:id="rId13"/>
    <p:sldId id="264" r:id="rId14"/>
    <p:sldId id="269" r:id="rId15"/>
    <p:sldId id="270" r:id="rId16"/>
    <p:sldId id="271" r:id="rId17"/>
    <p:sldId id="273" r:id="rId18"/>
    <p:sldId id="274" r:id="rId19"/>
    <p:sldId id="275"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900E360-567E-441C-96AC-A9EA63F060E9}">
  <a:tblStyle styleId="{3900E360-567E-441C-96AC-A9EA63F060E9}"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med" len="med"/>
              <a:tailEnd type="none" w="med" len="med"/>
            </a:ln>
          </a:left>
          <a:right>
            <a:ln w="12700" cap="flat" cmpd="sng">
              <a:solidFill>
                <a:schemeClr val="dk1"/>
              </a:solidFill>
              <a:prstDash val="solid"/>
              <a:round/>
              <a:headEnd type="none" w="med" len="med"/>
              <a:tailEnd type="none" w="med" len="med"/>
            </a:ln>
          </a:right>
          <a:top>
            <a:ln w="12700" cap="flat" cmpd="sng">
              <a:solidFill>
                <a:schemeClr val="dk1"/>
              </a:solidFill>
              <a:prstDash val="solid"/>
              <a:round/>
              <a:headEnd type="none" w="med" len="med"/>
              <a:tailEnd type="none" w="med" len="med"/>
            </a:ln>
          </a:top>
          <a:bottom>
            <a:ln w="12700" cap="flat" cmpd="sng">
              <a:solidFill>
                <a:schemeClr val="dk1"/>
              </a:solidFill>
              <a:prstDash val="solid"/>
              <a:round/>
              <a:headEnd type="none" w="med" len="med"/>
              <a:tailEnd type="none" w="med" len="med"/>
            </a:ln>
          </a:bottom>
          <a:insideH>
            <a:ln w="12700" cap="flat" cmpd="sng">
              <a:solidFill>
                <a:schemeClr val="dk1"/>
              </a:solidFill>
              <a:prstDash val="solid"/>
              <a:round/>
              <a:headEnd type="none" w="med" len="med"/>
              <a:tailEnd type="none" w="med" len="med"/>
            </a:ln>
          </a:insideH>
          <a:insideV>
            <a:ln w="12700" cap="flat" cmpd="sng">
              <a:solidFill>
                <a:schemeClr val="dk1"/>
              </a:solidFill>
              <a:prstDash val="solid"/>
              <a:round/>
              <a:headEnd type="none" w="med" len="med"/>
              <a:tailEnd type="none" w="med" len="med"/>
            </a:ln>
          </a:insideV>
        </a:tcBdr>
        <a:fill>
          <a:solidFill>
            <a:srgbClr val="FFFFFF">
              <a:alpha val="0"/>
            </a:srgbClr>
          </a:solid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5" d="100"/>
          <a:sy n="75" d="100"/>
        </p:scale>
        <p:origin x="53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3343405523"/>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65462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22469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09" name="Shape 1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51277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23" name="Shape 1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2464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Shape 136"/>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37" name="Shape 1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00950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51" name="Shape 1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67987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65" name="Shape 1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4508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79" name="Shape 1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45210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93" name="Shape 1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886754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1"/>
        <p:cNvGrpSpPr/>
        <p:nvPr/>
      </p:nvGrpSpPr>
      <p:grpSpPr>
        <a:xfrm>
          <a:off x="0" y="0"/>
          <a:ext cx="0" cy="0"/>
          <a:chOff x="0" y="0"/>
          <a:chExt cx="0" cy="0"/>
        </a:xfrm>
      </p:grpSpPr>
      <p:sp>
        <p:nvSpPr>
          <p:cNvPr id="12" name="Shape 12"/>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3" name="Shape 13"/>
          <p:cNvSpPr txBox="1">
            <a:spLocks noGrp="1"/>
          </p:cNvSpPr>
          <p:nvPr>
            <p:ph type="body" idx="1"/>
          </p:nvPr>
        </p:nvSpPr>
        <p:spPr>
          <a:xfrm>
            <a:off x="838200" y="1825625"/>
            <a:ext cx="10515599"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5" name="Shape 15"/>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6" name="Shape 16"/>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0" name="Shape 70"/>
          <p:cNvSpPr txBox="1">
            <a:spLocks noGrp="1"/>
          </p:cNvSpPr>
          <p:nvPr>
            <p:ph type="body" idx="1"/>
          </p:nvPr>
        </p:nvSpPr>
        <p:spPr>
          <a:xfrm rot="5400000">
            <a:off x="3920331" y="-1256505"/>
            <a:ext cx="4351338" cy="10515599"/>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3" name="Shape 73"/>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4"/>
        <p:cNvGrpSpPr/>
        <p:nvPr/>
      </p:nvGrpSpPr>
      <p:grpSpPr>
        <a:xfrm>
          <a:off x="0" y="0"/>
          <a:ext cx="0" cy="0"/>
          <a:chOff x="0" y="0"/>
          <a:chExt cx="0" cy="0"/>
        </a:xfrm>
      </p:grpSpPr>
      <p:sp>
        <p:nvSpPr>
          <p:cNvPr id="75" name="Shape 75"/>
          <p:cNvSpPr txBox="1">
            <a:spLocks noGrp="1"/>
          </p:cNvSpPr>
          <p:nvPr>
            <p:ph type="title"/>
          </p:nvPr>
        </p:nvSpPr>
        <p:spPr>
          <a:xfrm rot="5400000">
            <a:off x="7133431" y="1956594"/>
            <a:ext cx="5811838" cy="2628899"/>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6" name="Shape 76"/>
          <p:cNvSpPr txBox="1">
            <a:spLocks noGrp="1"/>
          </p:cNvSpPr>
          <p:nvPr>
            <p:ph type="body" idx="1"/>
          </p:nvPr>
        </p:nvSpPr>
        <p:spPr>
          <a:xfrm rot="5400000">
            <a:off x="1799431" y="-596105"/>
            <a:ext cx="5811838" cy="7734299"/>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9" name="Shape 79"/>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7"/>
        <p:cNvGrpSpPr/>
        <p:nvPr/>
      </p:nvGrpSpPr>
      <p:grpSpPr>
        <a:xfrm>
          <a:off x="0" y="0"/>
          <a:ext cx="0" cy="0"/>
          <a:chOff x="0" y="0"/>
          <a:chExt cx="0" cy="0"/>
        </a:xfrm>
      </p:grpSpPr>
      <p:sp>
        <p:nvSpPr>
          <p:cNvPr id="18" name="Shape 18"/>
          <p:cNvSpPr txBox="1">
            <a:spLocks noGrp="1"/>
          </p:cNvSpPr>
          <p:nvPr>
            <p:ph type="ctrTitle"/>
          </p:nvPr>
        </p:nvSpPr>
        <p:spPr>
          <a:xfrm>
            <a:off x="1524000" y="1122362"/>
            <a:ext cx="9144000" cy="2387600"/>
          </a:xfrm>
          <a:prstGeom prst="rect">
            <a:avLst/>
          </a:prstGeom>
          <a:noFill/>
          <a:ln>
            <a:noFill/>
          </a:ln>
        </p:spPr>
        <p:txBody>
          <a:bodyPr lIns="91425" tIns="91425" rIns="91425" bIns="91425" anchor="b" anchorCtr="0"/>
          <a:lstStyle>
            <a:lvl1pPr marL="0" marR="0" lvl="0" indent="0" algn="ctr" rtl="0">
              <a:lnSpc>
                <a:spcPct val="90000"/>
              </a:lnSpc>
              <a:spcBef>
                <a:spcPts val="0"/>
              </a:spcBef>
              <a:buClr>
                <a:schemeClr val="dk1"/>
              </a:buClr>
              <a:buFont typeface="Calibri"/>
              <a:buNone/>
              <a:defRPr sz="60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9" name="Shape 19"/>
          <p:cNvSpPr txBox="1">
            <a:spLocks noGrp="1"/>
          </p:cNvSpPr>
          <p:nvPr>
            <p:ph type="subTitle" idx="1"/>
          </p:nvPr>
        </p:nvSpPr>
        <p:spPr>
          <a:xfrm>
            <a:off x="1524000" y="3602037"/>
            <a:ext cx="9144000" cy="1655761"/>
          </a:xfrm>
          <a:prstGeom prst="rect">
            <a:avLst/>
          </a:prstGeom>
          <a:noFill/>
          <a:ln>
            <a:noFill/>
          </a:ln>
        </p:spPr>
        <p:txBody>
          <a:bodyPr lIns="91425" tIns="91425" rIns="91425" bIns="91425" anchor="t" anchorCtr="0"/>
          <a:lstStyle>
            <a:lvl1pPr marL="0" marR="0" lvl="0" indent="0" algn="ctr" rtl="0">
              <a:lnSpc>
                <a:spcPct val="90000"/>
              </a:lnSpc>
              <a:spcBef>
                <a:spcPts val="1000"/>
              </a:spcBef>
              <a:buClr>
                <a:schemeClr val="dk1"/>
              </a:buClr>
              <a:buFont typeface="Arial"/>
              <a:buNone/>
              <a:defRPr sz="2400" b="0" i="0" u="none" strike="noStrike" cap="none">
                <a:solidFill>
                  <a:schemeClr val="dk1"/>
                </a:solidFill>
                <a:latin typeface="Calibri"/>
                <a:ea typeface="Calibri"/>
                <a:cs typeface="Calibri"/>
                <a:sym typeface="Calibri"/>
              </a:defRPr>
            </a:lvl1pPr>
            <a:lvl2pPr marL="457200" marR="0" lvl="1" indent="0" algn="ctr"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2pPr>
            <a:lvl3pPr marL="914400" marR="0" lvl="2" indent="0" algn="ctr" rtl="0">
              <a:lnSpc>
                <a:spcPct val="90000"/>
              </a:lnSpc>
              <a:spcBef>
                <a:spcPts val="500"/>
              </a:spcBef>
              <a:buClr>
                <a:schemeClr val="dk1"/>
              </a:buClr>
              <a:buFont typeface="Arial"/>
              <a:buNone/>
              <a:defRPr sz="1800" b="0" i="0" u="none" strike="noStrike" cap="none">
                <a:solidFill>
                  <a:schemeClr val="dk1"/>
                </a:solidFill>
                <a:latin typeface="Calibri"/>
                <a:ea typeface="Calibri"/>
                <a:cs typeface="Calibri"/>
                <a:sym typeface="Calibri"/>
              </a:defRPr>
            </a:lvl3pPr>
            <a:lvl4pPr marL="1371600" marR="0" lvl="3"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4pPr>
            <a:lvl5pPr marL="1828800" marR="0" lvl="4"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5pPr>
            <a:lvl6pPr marL="2286000" marR="0" lvl="5"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1" name="Shape 21"/>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2" name="Shape 22"/>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831850" y="1709738"/>
            <a:ext cx="10515599" cy="2852737"/>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60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5" name="Shape 25"/>
          <p:cNvSpPr txBox="1">
            <a:spLocks noGrp="1"/>
          </p:cNvSpPr>
          <p:nvPr>
            <p:ph type="body" idx="1"/>
          </p:nvPr>
        </p:nvSpPr>
        <p:spPr>
          <a:xfrm>
            <a:off x="831850" y="4589462"/>
            <a:ext cx="10515599" cy="1500187"/>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888888"/>
              </a:buClr>
              <a:buFont typeface="Arial"/>
              <a:buNone/>
              <a:defRPr sz="2400" b="0" i="0" u="none" strike="noStrike" cap="none">
                <a:solidFill>
                  <a:srgbClr val="888888"/>
                </a:solidFill>
                <a:latin typeface="Calibri"/>
                <a:ea typeface="Calibri"/>
                <a:cs typeface="Calibri"/>
                <a:sym typeface="Calibri"/>
              </a:defRPr>
            </a:lvl1pPr>
            <a:lvl2pPr marL="457200" marR="0" lvl="1" indent="0" algn="l" rtl="0">
              <a:lnSpc>
                <a:spcPct val="90000"/>
              </a:lnSpc>
              <a:spcBef>
                <a:spcPts val="500"/>
              </a:spcBef>
              <a:buClr>
                <a:srgbClr val="888888"/>
              </a:buClr>
              <a:buFont typeface="Arial"/>
              <a:buNone/>
              <a:defRPr sz="2000" b="0" i="0" u="none" strike="noStrike" cap="none">
                <a:solidFill>
                  <a:srgbClr val="888888"/>
                </a:solidFill>
                <a:latin typeface="Calibri"/>
                <a:ea typeface="Calibri"/>
                <a:cs typeface="Calibri"/>
                <a:sym typeface="Calibri"/>
              </a:defRPr>
            </a:lvl2pPr>
            <a:lvl3pPr marL="914400" marR="0" lvl="2" indent="0" algn="l" rtl="0">
              <a:lnSpc>
                <a:spcPct val="90000"/>
              </a:lnSpc>
              <a:spcBef>
                <a:spcPts val="500"/>
              </a:spcBef>
              <a:buClr>
                <a:srgbClr val="888888"/>
              </a:buClr>
              <a:buFont typeface="Arial"/>
              <a:buNone/>
              <a:defRPr sz="1800" b="0" i="0" u="none" strike="noStrike" cap="none">
                <a:solidFill>
                  <a:srgbClr val="888888"/>
                </a:solidFill>
                <a:latin typeface="Calibri"/>
                <a:ea typeface="Calibri"/>
                <a:cs typeface="Calibri"/>
                <a:sym typeface="Calibri"/>
              </a:defRPr>
            </a:lvl3pPr>
            <a:lvl4pPr marL="1371600" marR="0" lvl="3"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4pPr>
            <a:lvl5pPr marL="1828800" marR="0" lvl="4"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26" name="Shape 26"/>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7" name="Shape 27"/>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8" name="Shape 28"/>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1" name="Shape 31"/>
          <p:cNvSpPr txBox="1">
            <a:spLocks noGrp="1"/>
          </p:cNvSpPr>
          <p:nvPr>
            <p:ph type="body" idx="1"/>
          </p:nvPr>
        </p:nvSpPr>
        <p:spPr>
          <a:xfrm>
            <a:off x="838200" y="1825625"/>
            <a:ext cx="5181600"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body" idx="2"/>
          </p:nvPr>
        </p:nvSpPr>
        <p:spPr>
          <a:xfrm>
            <a:off x="6172200" y="1825625"/>
            <a:ext cx="5181600"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 name="Shape 33"/>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4" name="Shape 34"/>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5" name="Shape 35"/>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839787"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8" name="Shape 38"/>
          <p:cNvSpPr txBox="1">
            <a:spLocks noGrp="1"/>
          </p:cNvSpPr>
          <p:nvPr>
            <p:ph type="body" idx="1"/>
          </p:nvPr>
        </p:nvSpPr>
        <p:spPr>
          <a:xfrm>
            <a:off x="839787" y="1681163"/>
            <a:ext cx="5157787" cy="823912"/>
          </a:xfrm>
          <a:prstGeom prst="rect">
            <a:avLst/>
          </a:prstGeom>
          <a:noFill/>
          <a:ln>
            <a:noFill/>
          </a:ln>
        </p:spPr>
        <p:txBody>
          <a:bodyPr lIns="91425" tIns="91425" rIns="91425" bIns="91425" anchor="b" anchorCtr="0"/>
          <a:lstStyle>
            <a:lvl1pPr marL="0" marR="0" lvl="0" indent="0" algn="l" rtl="0">
              <a:lnSpc>
                <a:spcPct val="90000"/>
              </a:lnSpc>
              <a:spcBef>
                <a:spcPts val="100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body" idx="2"/>
          </p:nvPr>
        </p:nvSpPr>
        <p:spPr>
          <a:xfrm>
            <a:off x="839787" y="2505075"/>
            <a:ext cx="5157787" cy="368458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body" idx="3"/>
          </p:nvPr>
        </p:nvSpPr>
        <p:spPr>
          <a:xfrm>
            <a:off x="6172200" y="1681163"/>
            <a:ext cx="5183187" cy="823912"/>
          </a:xfrm>
          <a:prstGeom prst="rect">
            <a:avLst/>
          </a:prstGeom>
          <a:noFill/>
          <a:ln>
            <a:noFill/>
          </a:ln>
        </p:spPr>
        <p:txBody>
          <a:bodyPr lIns="91425" tIns="91425" rIns="91425" bIns="91425" anchor="b" anchorCtr="0"/>
          <a:lstStyle>
            <a:lvl1pPr marL="0" marR="0" lvl="0" indent="0" algn="l" rtl="0">
              <a:lnSpc>
                <a:spcPct val="90000"/>
              </a:lnSpc>
              <a:spcBef>
                <a:spcPts val="100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1" name="Shape 41"/>
          <p:cNvSpPr txBox="1">
            <a:spLocks noGrp="1"/>
          </p:cNvSpPr>
          <p:nvPr>
            <p:ph type="body" idx="4"/>
          </p:nvPr>
        </p:nvSpPr>
        <p:spPr>
          <a:xfrm>
            <a:off x="6172200" y="2505075"/>
            <a:ext cx="5183187" cy="368458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7" name="Shape 47"/>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0"/>
        <p:cNvGrpSpPr/>
        <p:nvPr/>
      </p:nvGrpSpPr>
      <p:grpSpPr>
        <a:xfrm>
          <a:off x="0" y="0"/>
          <a:ext cx="0" cy="0"/>
          <a:chOff x="0" y="0"/>
          <a:chExt cx="0" cy="0"/>
        </a:xfrm>
      </p:grpSpPr>
      <p:sp>
        <p:nvSpPr>
          <p:cNvPr id="51" name="Shape 51"/>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839787" y="457200"/>
            <a:ext cx="3932237" cy="1600199"/>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32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6" name="Shape 56"/>
          <p:cNvSpPr txBox="1">
            <a:spLocks noGrp="1"/>
          </p:cNvSpPr>
          <p:nvPr>
            <p:ph type="body" idx="1"/>
          </p:nvPr>
        </p:nvSpPr>
        <p:spPr>
          <a:xfrm>
            <a:off x="5183187" y="987425"/>
            <a:ext cx="6172199" cy="4873624"/>
          </a:xfrm>
          <a:prstGeom prst="rect">
            <a:avLst/>
          </a:prstGeom>
          <a:noFill/>
          <a:ln>
            <a:noFill/>
          </a:ln>
        </p:spPr>
        <p:txBody>
          <a:bodyPr lIns="91425" tIns="91425" rIns="91425" bIns="91425" anchor="t" anchorCtr="0"/>
          <a:lstStyle>
            <a:lvl1pPr marL="228600" marR="0" lvl="0" indent="-25400" algn="l" rtl="0">
              <a:lnSpc>
                <a:spcPct val="90000"/>
              </a:lnSpc>
              <a:spcBef>
                <a:spcPts val="100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685800" marR="0" lvl="1" indent="-50800" algn="l" rtl="0">
              <a:lnSpc>
                <a:spcPct val="90000"/>
              </a:lnSpc>
              <a:spcBef>
                <a:spcPts val="5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body" idx="2"/>
          </p:nvPr>
        </p:nvSpPr>
        <p:spPr>
          <a:xfrm>
            <a:off x="839787" y="2057400"/>
            <a:ext cx="3932237" cy="38115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839787" y="457200"/>
            <a:ext cx="3932237" cy="1600199"/>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32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3" name="Shape 63"/>
          <p:cNvSpPr>
            <a:spLocks noGrp="1"/>
          </p:cNvSpPr>
          <p:nvPr>
            <p:ph type="pic" idx="2"/>
          </p:nvPr>
        </p:nvSpPr>
        <p:spPr>
          <a:xfrm>
            <a:off x="5183187" y="987425"/>
            <a:ext cx="6172199" cy="4873624"/>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body" idx="1"/>
          </p:nvPr>
        </p:nvSpPr>
        <p:spPr>
          <a:xfrm>
            <a:off x="839787" y="2057400"/>
            <a:ext cx="3932237" cy="38115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 name="Shape 7"/>
          <p:cNvSpPr txBox="1">
            <a:spLocks noGrp="1"/>
          </p:cNvSpPr>
          <p:nvPr>
            <p:ph type="body" idx="1"/>
          </p:nvPr>
        </p:nvSpPr>
        <p:spPr>
          <a:xfrm>
            <a:off x="838200" y="1825625"/>
            <a:ext cx="10515599"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9" name="Shape 9"/>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0" name="Shape 10"/>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jpg"/><Relationship Id="rId7" Type="http://schemas.openxmlformats.org/officeDocument/2006/relationships/image" Target="../media/image7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png"/><Relationship Id="rId10" Type="http://schemas.openxmlformats.org/officeDocument/2006/relationships/image" Target="../media/image43.jpg"/><Relationship Id="rId4" Type="http://schemas.openxmlformats.org/officeDocument/2006/relationships/image" Target="../media/image73.jpg"/><Relationship Id="rId9" Type="http://schemas.openxmlformats.org/officeDocument/2006/relationships/image" Target="../media/image78.png"/></Relationships>
</file>

<file path=ppt/slides/_rels/slide1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43.jpg"/><Relationship Id="rId7" Type="http://schemas.openxmlformats.org/officeDocument/2006/relationships/image" Target="../media/image81.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80.jpg"/><Relationship Id="rId5" Type="http://schemas.openxmlformats.org/officeDocument/2006/relationships/image" Target="../media/image79.jpg"/><Relationship Id="rId10" Type="http://schemas.openxmlformats.org/officeDocument/2006/relationships/image" Target="../media/image83.jpg"/><Relationship Id="rId4" Type="http://schemas.openxmlformats.org/officeDocument/2006/relationships/image" Target="../media/image77.png"/><Relationship Id="rId9" Type="http://schemas.openxmlformats.org/officeDocument/2006/relationships/image" Target="../media/image74.png"/></Relationships>
</file>

<file path=ppt/slides/_rels/slide1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84.jpg"/><Relationship Id="rId7" Type="http://schemas.openxmlformats.org/officeDocument/2006/relationships/image" Target="../media/image8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87.jpg"/><Relationship Id="rId5" Type="http://schemas.openxmlformats.org/officeDocument/2006/relationships/image" Target="../media/image86.png"/><Relationship Id="rId10" Type="http://schemas.openxmlformats.org/officeDocument/2006/relationships/image" Target="../media/image66.png"/><Relationship Id="rId4" Type="http://schemas.openxmlformats.org/officeDocument/2006/relationships/image" Target="../media/image85.png"/><Relationship Id="rId9" Type="http://schemas.openxmlformats.org/officeDocument/2006/relationships/image" Target="../media/image88.jpg"/></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89.jpg"/><Relationship Id="rId7" Type="http://schemas.openxmlformats.org/officeDocument/2006/relationships/image" Target="../media/image39.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7.jpg"/><Relationship Id="rId5" Type="http://schemas.openxmlformats.org/officeDocument/2006/relationships/image" Target="../media/image90.png"/><Relationship Id="rId4" Type="http://schemas.openxmlformats.org/officeDocument/2006/relationships/image" Target="../media/image38.jpg"/><Relationship Id="rId9" Type="http://schemas.openxmlformats.org/officeDocument/2006/relationships/image" Target="../media/image7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3" Type="http://schemas.openxmlformats.org/officeDocument/2006/relationships/image" Target="../media/image12.emf"/><Relationship Id="rId18" Type="http://schemas.openxmlformats.org/officeDocument/2006/relationships/image" Target="../media/image17.emf"/><Relationship Id="rId26" Type="http://schemas.openxmlformats.org/officeDocument/2006/relationships/image" Target="../media/image25.png"/><Relationship Id="rId21" Type="http://schemas.openxmlformats.org/officeDocument/2006/relationships/image" Target="../media/image20.emf"/><Relationship Id="rId34" Type="http://schemas.openxmlformats.org/officeDocument/2006/relationships/image" Target="../media/image33.jpeg"/><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image" Target="../media/image16.emf"/><Relationship Id="rId25" Type="http://schemas.openxmlformats.org/officeDocument/2006/relationships/image" Target="../media/image24.jpeg"/><Relationship Id="rId33" Type="http://schemas.openxmlformats.org/officeDocument/2006/relationships/image" Target="../media/image32.gif"/><Relationship Id="rId2" Type="http://schemas.openxmlformats.org/officeDocument/2006/relationships/image" Target="../media/image1.emf"/><Relationship Id="rId16" Type="http://schemas.openxmlformats.org/officeDocument/2006/relationships/image" Target="../media/image15.emf"/><Relationship Id="rId20" Type="http://schemas.openxmlformats.org/officeDocument/2006/relationships/image" Target="../media/image19.emf"/><Relationship Id="rId29"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24" Type="http://schemas.openxmlformats.org/officeDocument/2006/relationships/image" Target="../media/image23.png"/><Relationship Id="rId32" Type="http://schemas.openxmlformats.org/officeDocument/2006/relationships/image" Target="../media/image31.png"/><Relationship Id="rId37" Type="http://schemas.openxmlformats.org/officeDocument/2006/relationships/image" Target="../media/image36.png"/><Relationship Id="rId5" Type="http://schemas.openxmlformats.org/officeDocument/2006/relationships/image" Target="../media/image4.png"/><Relationship Id="rId15" Type="http://schemas.openxmlformats.org/officeDocument/2006/relationships/image" Target="../media/image14.emf"/><Relationship Id="rId23" Type="http://schemas.openxmlformats.org/officeDocument/2006/relationships/image" Target="../media/image22.jpeg"/><Relationship Id="rId28" Type="http://schemas.openxmlformats.org/officeDocument/2006/relationships/image" Target="../media/image27.png"/><Relationship Id="rId36" Type="http://schemas.openxmlformats.org/officeDocument/2006/relationships/image" Target="../media/image35.jpeg"/><Relationship Id="rId10" Type="http://schemas.openxmlformats.org/officeDocument/2006/relationships/image" Target="../media/image9.emf"/><Relationship Id="rId19" Type="http://schemas.openxmlformats.org/officeDocument/2006/relationships/image" Target="../media/image18.emf"/><Relationship Id="rId31" Type="http://schemas.openxmlformats.org/officeDocument/2006/relationships/image" Target="../media/image30.png"/><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image" Target="../media/image13.emf"/><Relationship Id="rId22" Type="http://schemas.openxmlformats.org/officeDocument/2006/relationships/image" Target="../media/image21.emf"/><Relationship Id="rId27" Type="http://schemas.openxmlformats.org/officeDocument/2006/relationships/image" Target="../media/image26.png"/><Relationship Id="rId30" Type="http://schemas.openxmlformats.org/officeDocument/2006/relationships/image" Target="../media/image29.jpeg"/><Relationship Id="rId35" Type="http://schemas.openxmlformats.org/officeDocument/2006/relationships/image" Target="../media/image34.png"/><Relationship Id="rId8" Type="http://schemas.openxmlformats.org/officeDocument/2006/relationships/image" Target="../media/image7.emf"/><Relationship Id="rId3" Type="http://schemas.openxmlformats.org/officeDocument/2006/relationships/image" Target="../media/image2.emf"/></Relationships>
</file>

<file path=ppt/slides/_rels/slide2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image" Target="../media/image11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jpg"/><Relationship Id="rId7"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jpg"/><Relationship Id="rId4" Type="http://schemas.openxmlformats.org/officeDocument/2006/relationships/image" Target="../media/image38.jpg"/><Relationship Id="rId9" Type="http://schemas.openxmlformats.org/officeDocument/2006/relationships/image" Target="../media/image43.jpg"/></Relationships>
</file>

<file path=ppt/slides/_rels/slide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jpg"/><Relationship Id="rId7"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7.jpg"/><Relationship Id="rId5" Type="http://schemas.openxmlformats.org/officeDocument/2006/relationships/image" Target="../media/image46.jpg"/><Relationship Id="rId10" Type="http://schemas.openxmlformats.org/officeDocument/2006/relationships/image" Target="../media/image51.png"/><Relationship Id="rId4" Type="http://schemas.openxmlformats.org/officeDocument/2006/relationships/image" Target="../media/image45.jpg"/><Relationship Id="rId9" Type="http://schemas.openxmlformats.org/officeDocument/2006/relationships/image" Target="../media/image50.png"/></Relationships>
</file>

<file path=ppt/slides/_rels/slide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59.jpg"/><Relationship Id="rId4" Type="http://schemas.openxmlformats.org/officeDocument/2006/relationships/image" Target="../media/image53.jpg"/><Relationship Id="rId9" Type="http://schemas.openxmlformats.org/officeDocument/2006/relationships/image" Target="../media/image58.png"/></Relationships>
</file>

<file path=ppt/slides/_rels/slide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38.jpg"/><Relationship Id="rId7" Type="http://schemas.openxmlformats.org/officeDocument/2006/relationships/image" Target="../media/image37.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63.png"/><Relationship Id="rId4" Type="http://schemas.openxmlformats.org/officeDocument/2006/relationships/image" Target="../media/image60.png"/><Relationship Id="rId9" Type="http://schemas.openxmlformats.org/officeDocument/2006/relationships/image" Target="../media/image62.png"/></Relationships>
</file>

<file path=ppt/slides/_rels/slide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Task 1 – Familiarity with OTC Brands	</a:t>
            </a:r>
            <a:endParaRPr lang="en-US" dirty="0"/>
          </a:p>
        </p:txBody>
      </p:sp>
      <p:sp>
        <p:nvSpPr>
          <p:cNvPr id="3" name="Content Placeholder 2"/>
          <p:cNvSpPr>
            <a:spLocks noGrp="1"/>
          </p:cNvSpPr>
          <p:nvPr>
            <p:ph idx="1"/>
          </p:nvPr>
        </p:nvSpPr>
        <p:spPr/>
        <p:txBody>
          <a:bodyPr/>
          <a:lstStyle/>
          <a:p>
            <a:r>
              <a:rPr lang="en-US" b="1" dirty="0"/>
              <a:t>We are interested in knowing which name brands people are familiar with. I'm going to ask you some </a:t>
            </a:r>
            <a:r>
              <a:rPr lang="en-US" b="1" dirty="0" smtClean="0"/>
              <a:t>questions about </a:t>
            </a:r>
            <a:r>
              <a:rPr lang="en-US" b="1" dirty="0"/>
              <a:t>products you may have used, heard of, and maybe some you have never heard of. If you don't know </a:t>
            </a:r>
            <a:r>
              <a:rPr lang="en-US" b="1" dirty="0" smtClean="0"/>
              <a:t>the answer</a:t>
            </a:r>
            <a:r>
              <a:rPr lang="en-US" b="1" dirty="0"/>
              <a:t>, don't worry, we can move on to the next question</a:t>
            </a:r>
            <a:r>
              <a:rPr lang="en-US" b="1" dirty="0" smtClean="0"/>
              <a:t>.</a:t>
            </a:r>
          </a:p>
          <a:p>
            <a:endParaRPr lang="en-US" b="1" dirty="0"/>
          </a:p>
          <a:p>
            <a:r>
              <a:rPr lang="en-US" b="1" dirty="0"/>
              <a:t>Please review this list of common brand names for over-the-counter medication products. For </a:t>
            </a:r>
            <a:r>
              <a:rPr lang="en-US" b="1" dirty="0" smtClean="0"/>
              <a:t>each medication</a:t>
            </a:r>
            <a:r>
              <a:rPr lang="en-US" b="1" dirty="0"/>
              <a:t>, tell me if you have heard of or seen the brand name </a:t>
            </a:r>
            <a:r>
              <a:rPr lang="en-US" b="1" dirty="0" smtClean="0"/>
              <a:t>before?</a:t>
            </a:r>
            <a:endParaRPr lang="en-US" dirty="0"/>
          </a:p>
        </p:txBody>
      </p:sp>
    </p:spTree>
    <p:extLst>
      <p:ext uri="{BB962C8B-B14F-4D97-AF65-F5344CB8AC3E}">
        <p14:creationId xmlns:p14="http://schemas.microsoft.com/office/powerpoint/2010/main" val="3228921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153" name="Shape 153"/>
          <p:cNvGraphicFramePr/>
          <p:nvPr/>
        </p:nvGraphicFramePr>
        <p:xfrm>
          <a:off x="559297" y="2762275"/>
          <a:ext cx="3000000" cy="3000000"/>
        </p:xfrm>
        <a:graphic>
          <a:graphicData uri="http://schemas.openxmlformats.org/drawingml/2006/table">
            <a:tbl>
              <a:tblPr firstRow="1" bandRow="1">
                <a:noFill/>
                <a:tableStyleId>{3900E360-567E-441C-96AC-A9EA63F060E9}</a:tableStyleId>
              </a:tblPr>
              <a:tblGrid>
                <a:gridCol w="1335225"/>
                <a:gridCol w="1335225"/>
                <a:gridCol w="1335225"/>
                <a:gridCol w="1335225"/>
                <a:gridCol w="1335225"/>
                <a:gridCol w="1335225"/>
                <a:gridCol w="1335225"/>
                <a:gridCol w="1335225"/>
              </a:tblGrid>
              <a:tr h="510725">
                <a:tc>
                  <a:txBody>
                    <a:bodyPr/>
                    <a:lstStyle/>
                    <a:p>
                      <a:pPr marL="0" marR="0" lvl="0" indent="0" algn="l" rtl="0">
                        <a:spcBef>
                          <a:spcPts val="0"/>
                        </a:spcBef>
                        <a:buSzPct val="25000"/>
                        <a:buNone/>
                      </a:pPr>
                      <a:r>
                        <a:rPr lang="en-US" sz="1800"/>
                        <a:t>Correct</a:t>
                      </a:r>
                    </a:p>
                  </a:txBody>
                  <a:tcPr marL="91450" marR="91450" marT="45725" marB="45725"/>
                </a:tc>
                <a:tc>
                  <a:txBody>
                    <a:bodyPr/>
                    <a:lstStyle/>
                    <a:p>
                      <a:pPr marL="0" marR="0" lvl="0" indent="0" algn="l" rtl="0">
                        <a:spcBef>
                          <a:spcPts val="0"/>
                        </a:spcBef>
                        <a:buSzPct val="25000"/>
                        <a:buNone/>
                      </a:pPr>
                      <a:r>
                        <a:rPr lang="en-US" sz="1800"/>
                        <a:t>Correct</a:t>
                      </a:r>
                    </a:p>
                  </a:txBody>
                  <a:tcPr marL="91450" marR="91450" marT="45725" marB="45725"/>
                </a:tc>
                <a:tc>
                  <a:txBody>
                    <a:bodyPr/>
                    <a:lstStyle/>
                    <a:p>
                      <a:pPr marL="0" marR="0" lvl="0" indent="0" algn="l" rtl="0">
                        <a:spcBef>
                          <a:spcPts val="0"/>
                        </a:spcBef>
                        <a:buSzPct val="25000"/>
                        <a:buNone/>
                      </a:pPr>
                      <a:r>
                        <a:rPr lang="en-US" sz="1800"/>
                        <a:t>Error – DD</a:t>
                      </a:r>
                    </a:p>
                  </a:txBody>
                  <a:tcPr marL="91450" marR="91450" marT="45725" marB="45725"/>
                </a:tc>
                <a:tc>
                  <a:txBody>
                    <a:bodyPr/>
                    <a:lstStyle/>
                    <a:p>
                      <a:pPr marL="0" marR="0" lvl="0" indent="0" algn="l" rtl="0">
                        <a:spcBef>
                          <a:spcPts val="0"/>
                        </a:spcBef>
                        <a:buSzPct val="25000"/>
                        <a:buNone/>
                      </a:pPr>
                      <a:r>
                        <a:rPr lang="en-US" sz="1800"/>
                        <a:t>Error – DD</a:t>
                      </a:r>
                    </a:p>
                  </a:txBody>
                  <a:tcPr marL="91450" marR="91450" marT="45725" marB="45725"/>
                </a:tc>
                <a:tc>
                  <a:txBody>
                    <a:bodyPr/>
                    <a:lstStyle/>
                    <a:p>
                      <a:pPr marL="0" marR="0" lvl="0" indent="0" algn="l" rtl="0">
                        <a:spcBef>
                          <a:spcPts val="0"/>
                        </a:spcBef>
                        <a:buSzPct val="25000"/>
                        <a:buNone/>
                      </a:pPr>
                      <a:r>
                        <a:rPr lang="en-US" sz="1800"/>
                        <a:t>Error – DD</a:t>
                      </a:r>
                    </a:p>
                  </a:txBody>
                  <a:tcPr marL="91450" marR="91450" marT="45725" marB="45725"/>
                </a:tc>
                <a:tc>
                  <a:txBody>
                    <a:bodyPr/>
                    <a:lstStyle/>
                    <a:p>
                      <a:pPr marL="0" marR="0" lvl="0" indent="0" algn="l" rtl="0">
                        <a:spcBef>
                          <a:spcPts val="0"/>
                        </a:spcBef>
                        <a:buSzPct val="25000"/>
                        <a:buNone/>
                      </a:pPr>
                      <a:r>
                        <a:rPr lang="en-US" sz="1800"/>
                        <a:t>Error – DD</a:t>
                      </a:r>
                    </a:p>
                  </a:txBody>
                  <a:tcPr marL="91450" marR="91450" marT="45725" marB="45725"/>
                </a:tc>
                <a:tc>
                  <a:txBody>
                    <a:bodyPr/>
                    <a:lstStyle/>
                    <a:p>
                      <a:pPr marL="0" marR="0" lvl="0" indent="0" algn="l" rtl="0">
                        <a:spcBef>
                          <a:spcPts val="0"/>
                        </a:spcBef>
                        <a:buSzPct val="25000"/>
                        <a:buNone/>
                      </a:pPr>
                      <a:r>
                        <a:rPr lang="en-US" sz="1800"/>
                        <a:t>Incorrect</a:t>
                      </a:r>
                    </a:p>
                  </a:txBody>
                  <a:tcPr marL="91450" marR="91450" marT="45725" marB="45725"/>
                </a:tc>
                <a:tc>
                  <a:txBody>
                    <a:bodyPr/>
                    <a:lstStyle/>
                    <a:p>
                      <a:pPr marL="0" marR="0" lvl="0" indent="0" algn="l" rtl="0">
                        <a:spcBef>
                          <a:spcPts val="0"/>
                        </a:spcBef>
                        <a:buSzPct val="25000"/>
                        <a:buNone/>
                      </a:pPr>
                      <a:r>
                        <a:rPr lang="en-US" sz="1800"/>
                        <a:t>Error – DD </a:t>
                      </a:r>
                    </a:p>
                  </a:txBody>
                  <a:tcPr marL="91450" marR="91450" marT="45725" marB="45725"/>
                </a:tc>
              </a:tr>
              <a:tr h="2060375">
                <a:tc>
                  <a:txBody>
                    <a:bodyPr/>
                    <a:lstStyle/>
                    <a:p>
                      <a:pPr marL="0" marR="0" lvl="0" indent="0" algn="l" rtl="0">
                        <a:spcBef>
                          <a:spcPts val="0"/>
                        </a:spcBef>
                        <a:buSzPct val="25000"/>
                        <a:buNone/>
                      </a:pPr>
                      <a:endParaRPr sz="1800"/>
                    </a:p>
                  </a:txBody>
                  <a:tcPr marL="91450" marR="91450" marT="45725" marB="45725"/>
                </a:tc>
                <a:tc>
                  <a:txBody>
                    <a:bodyPr/>
                    <a:lstStyle/>
                    <a:p>
                      <a:pPr marL="0" marR="0" lvl="0" indent="0" algn="l" rtl="0">
                        <a:spcBef>
                          <a:spcPts val="0"/>
                        </a:spcBef>
                        <a:buSzPct val="25000"/>
                        <a:buNone/>
                      </a:pPr>
                      <a:endParaRPr sz="1800"/>
                    </a:p>
                  </a:txBody>
                  <a:tcPr marL="91450" marR="91450" marT="45725" marB="45725"/>
                </a:tc>
                <a:tc>
                  <a:txBody>
                    <a:bodyPr/>
                    <a:lstStyle/>
                    <a:p>
                      <a:pPr marL="0" marR="0" lvl="0" indent="0" algn="l" rtl="0">
                        <a:spcBef>
                          <a:spcPts val="0"/>
                        </a:spcBef>
                        <a:buSzPct val="25000"/>
                        <a:buNone/>
                      </a:pPr>
                      <a:endParaRPr sz="1800"/>
                    </a:p>
                  </a:txBody>
                  <a:tcPr marL="91450" marR="91450" marT="45725" marB="45725"/>
                </a:tc>
                <a:tc>
                  <a:txBody>
                    <a:bodyPr/>
                    <a:lstStyle/>
                    <a:p>
                      <a:pPr marL="0" marR="0" lvl="0" indent="0" algn="l" rtl="0">
                        <a:spcBef>
                          <a:spcPts val="0"/>
                        </a:spcBef>
                        <a:buSzPct val="25000"/>
                        <a:buNone/>
                      </a:pPr>
                      <a:endParaRPr sz="1800"/>
                    </a:p>
                  </a:txBody>
                  <a:tcPr marL="91450" marR="91450" marT="45725" marB="45725"/>
                </a:tc>
                <a:tc>
                  <a:txBody>
                    <a:bodyPr/>
                    <a:lstStyle/>
                    <a:p>
                      <a:pPr marL="0" marR="0" lvl="0" indent="0" algn="l" rtl="0">
                        <a:spcBef>
                          <a:spcPts val="0"/>
                        </a:spcBef>
                        <a:buSzPct val="25000"/>
                        <a:buNone/>
                      </a:pPr>
                      <a:endParaRPr sz="1800"/>
                    </a:p>
                  </a:txBody>
                  <a:tcPr marL="91450" marR="91450" marT="45725" marB="45725"/>
                </a:tc>
                <a:tc>
                  <a:txBody>
                    <a:bodyPr/>
                    <a:lstStyle/>
                    <a:p>
                      <a:pPr marL="0" marR="0" lvl="0" indent="0" algn="l" rtl="0">
                        <a:spcBef>
                          <a:spcPts val="0"/>
                        </a:spcBef>
                        <a:buSzPct val="25000"/>
                        <a:buNone/>
                      </a:pPr>
                      <a:endParaRPr sz="1800"/>
                    </a:p>
                  </a:txBody>
                  <a:tcPr marL="91450" marR="91450" marT="45725" marB="45725"/>
                </a:tc>
                <a:tc>
                  <a:txBody>
                    <a:bodyPr/>
                    <a:lstStyle/>
                    <a:p>
                      <a:pPr marL="0" marR="0" lvl="0" indent="0" algn="l" rtl="0">
                        <a:spcBef>
                          <a:spcPts val="0"/>
                        </a:spcBef>
                        <a:buSzPct val="25000"/>
                        <a:buNone/>
                      </a:pPr>
                      <a:endParaRPr sz="1800"/>
                    </a:p>
                  </a:txBody>
                  <a:tcPr marL="91450" marR="91450" marT="45725" marB="45725"/>
                </a:tc>
                <a:tc>
                  <a:txBody>
                    <a:bodyPr/>
                    <a:lstStyle/>
                    <a:p>
                      <a:pPr marL="0" marR="0" lvl="0" indent="0" algn="l" rtl="0">
                        <a:spcBef>
                          <a:spcPts val="0"/>
                        </a:spcBef>
                        <a:buSzPct val="25000"/>
                        <a:buNone/>
                      </a:pPr>
                      <a:endParaRPr sz="1800"/>
                    </a:p>
                  </a:txBody>
                  <a:tcPr marL="91450" marR="91450" marT="45725" marB="45725"/>
                </a:tc>
              </a:tr>
            </a:tbl>
          </a:graphicData>
        </a:graphic>
      </p:graphicFrame>
      <p:sp>
        <p:nvSpPr>
          <p:cNvPr id="154" name="Shape 154"/>
          <p:cNvSpPr txBox="1">
            <a:spLocks noGrp="1"/>
          </p:cNvSpPr>
          <p:nvPr>
            <p:ph type="body" idx="1"/>
          </p:nvPr>
        </p:nvSpPr>
        <p:spPr>
          <a:xfrm>
            <a:off x="559297" y="1256719"/>
            <a:ext cx="10515599" cy="847496"/>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buClr>
                <a:schemeClr val="dk1"/>
              </a:buClr>
              <a:buSzPct val="98777"/>
              <a:buFont typeface="Arial"/>
              <a:buChar char="•"/>
            </a:pPr>
            <a:r>
              <a:rPr lang="en-US" sz="1778" b="0" i="0" u="none" strike="noStrike" cap="none">
                <a:solidFill>
                  <a:schemeClr val="dk1"/>
                </a:solidFill>
                <a:latin typeface="Calibri"/>
                <a:ea typeface="Calibri"/>
                <a:cs typeface="Calibri"/>
                <a:sym typeface="Calibri"/>
              </a:rPr>
              <a:t>Imagine you have a cold and take Dayquil. You take it and it seems to work but you still have a headache. Which of the following products could you take to help your headache?</a:t>
            </a:r>
          </a:p>
        </p:txBody>
      </p:sp>
      <p:pic>
        <p:nvPicPr>
          <p:cNvPr id="155" name="Shape 155"/>
          <p:cNvPicPr preferRelativeResize="0"/>
          <p:nvPr/>
        </p:nvPicPr>
        <p:blipFill rotWithShape="1">
          <a:blip r:embed="rId3">
            <a:alphaModFix/>
          </a:blip>
          <a:srcRect l="15161" t="35127" r="18548" b="40266"/>
          <a:stretch/>
        </p:blipFill>
        <p:spPr>
          <a:xfrm>
            <a:off x="3341126" y="3794864"/>
            <a:ext cx="1237359" cy="709747"/>
          </a:xfrm>
          <a:prstGeom prst="rect">
            <a:avLst/>
          </a:prstGeom>
          <a:noFill/>
          <a:ln>
            <a:noFill/>
          </a:ln>
        </p:spPr>
      </p:pic>
      <p:pic>
        <p:nvPicPr>
          <p:cNvPr id="156" name="Shape 156"/>
          <p:cNvPicPr preferRelativeResize="0"/>
          <p:nvPr/>
        </p:nvPicPr>
        <p:blipFill rotWithShape="1">
          <a:blip r:embed="rId4">
            <a:alphaModFix/>
          </a:blip>
          <a:srcRect/>
          <a:stretch/>
        </p:blipFill>
        <p:spPr>
          <a:xfrm>
            <a:off x="4753142" y="3825603"/>
            <a:ext cx="1052239" cy="648269"/>
          </a:xfrm>
          <a:prstGeom prst="rect">
            <a:avLst/>
          </a:prstGeom>
          <a:noFill/>
          <a:ln>
            <a:noFill/>
          </a:ln>
        </p:spPr>
      </p:pic>
      <p:pic>
        <p:nvPicPr>
          <p:cNvPr id="157" name="Shape 157"/>
          <p:cNvPicPr preferRelativeResize="0"/>
          <p:nvPr/>
        </p:nvPicPr>
        <p:blipFill rotWithShape="1">
          <a:blip r:embed="rId5">
            <a:alphaModFix/>
          </a:blip>
          <a:srcRect/>
          <a:stretch/>
        </p:blipFill>
        <p:spPr>
          <a:xfrm>
            <a:off x="689204" y="3755157"/>
            <a:ext cx="1043944" cy="651512"/>
          </a:xfrm>
          <a:prstGeom prst="rect">
            <a:avLst/>
          </a:prstGeom>
          <a:noFill/>
          <a:ln>
            <a:noFill/>
          </a:ln>
        </p:spPr>
      </p:pic>
      <p:pic>
        <p:nvPicPr>
          <p:cNvPr id="158" name="Shape 158"/>
          <p:cNvPicPr preferRelativeResize="0"/>
          <p:nvPr/>
        </p:nvPicPr>
        <p:blipFill rotWithShape="1">
          <a:blip r:embed="rId6">
            <a:alphaModFix/>
          </a:blip>
          <a:srcRect/>
          <a:stretch/>
        </p:blipFill>
        <p:spPr>
          <a:xfrm>
            <a:off x="2091326" y="3838128"/>
            <a:ext cx="927805" cy="522110"/>
          </a:xfrm>
          <a:prstGeom prst="rect">
            <a:avLst/>
          </a:prstGeom>
          <a:noFill/>
          <a:ln>
            <a:noFill/>
          </a:ln>
        </p:spPr>
      </p:pic>
      <p:pic>
        <p:nvPicPr>
          <p:cNvPr id="159" name="Shape 159"/>
          <p:cNvPicPr preferRelativeResize="0"/>
          <p:nvPr/>
        </p:nvPicPr>
        <p:blipFill rotWithShape="1">
          <a:blip r:embed="rId7">
            <a:alphaModFix/>
          </a:blip>
          <a:srcRect l="20632" t="9111" r="20517" b="7472"/>
          <a:stretch/>
        </p:blipFill>
        <p:spPr>
          <a:xfrm>
            <a:off x="8956424" y="3395724"/>
            <a:ext cx="637200" cy="1830300"/>
          </a:xfrm>
          <a:prstGeom prst="rect">
            <a:avLst/>
          </a:prstGeom>
          <a:noFill/>
          <a:ln>
            <a:noFill/>
          </a:ln>
        </p:spPr>
      </p:pic>
      <p:pic>
        <p:nvPicPr>
          <p:cNvPr id="160" name="Shape 160"/>
          <p:cNvPicPr preferRelativeResize="0"/>
          <p:nvPr/>
        </p:nvPicPr>
        <p:blipFill rotWithShape="1">
          <a:blip r:embed="rId8">
            <a:alphaModFix/>
          </a:blip>
          <a:srcRect/>
          <a:stretch/>
        </p:blipFill>
        <p:spPr>
          <a:xfrm>
            <a:off x="10040035" y="3744998"/>
            <a:ext cx="1034863" cy="661671"/>
          </a:xfrm>
          <a:prstGeom prst="rect">
            <a:avLst/>
          </a:prstGeom>
          <a:noFill/>
          <a:ln>
            <a:noFill/>
          </a:ln>
        </p:spPr>
      </p:pic>
      <p:pic>
        <p:nvPicPr>
          <p:cNvPr id="161" name="Shape 161"/>
          <p:cNvPicPr preferRelativeResize="0"/>
          <p:nvPr/>
        </p:nvPicPr>
        <p:blipFill rotWithShape="1">
          <a:blip r:embed="rId9">
            <a:alphaModFix/>
          </a:blip>
          <a:srcRect/>
          <a:stretch/>
        </p:blipFill>
        <p:spPr>
          <a:xfrm>
            <a:off x="7433407" y="3593621"/>
            <a:ext cx="1076608" cy="766618"/>
          </a:xfrm>
          <a:prstGeom prst="rect">
            <a:avLst/>
          </a:prstGeom>
          <a:noFill/>
          <a:ln>
            <a:noFill/>
          </a:ln>
        </p:spPr>
      </p:pic>
      <p:pic>
        <p:nvPicPr>
          <p:cNvPr id="162" name="Shape 162"/>
          <p:cNvPicPr preferRelativeResize="0"/>
          <p:nvPr/>
        </p:nvPicPr>
        <p:blipFill rotWithShape="1">
          <a:blip r:embed="rId10">
            <a:alphaModFix/>
          </a:blip>
          <a:srcRect/>
          <a:stretch/>
        </p:blipFill>
        <p:spPr>
          <a:xfrm>
            <a:off x="5914444" y="3593621"/>
            <a:ext cx="1291614" cy="1291614"/>
          </a:xfrm>
          <a:prstGeom prst="rect">
            <a:avLst/>
          </a:prstGeom>
          <a:noFill/>
          <a:ln>
            <a:noFill/>
          </a:ln>
        </p:spPr>
      </p:pic>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graphicFrame>
        <p:nvGraphicFramePr>
          <p:cNvPr id="167" name="Shape 167"/>
          <p:cNvGraphicFramePr/>
          <p:nvPr/>
        </p:nvGraphicFramePr>
        <p:xfrm>
          <a:off x="559297" y="1987908"/>
          <a:ext cx="3000000" cy="3000000"/>
        </p:xfrm>
        <a:graphic>
          <a:graphicData uri="http://schemas.openxmlformats.org/drawingml/2006/table">
            <a:tbl>
              <a:tblPr firstRow="1" bandRow="1">
                <a:noFill/>
                <a:tableStyleId>{3900E360-567E-441C-96AC-A9EA63F060E9}</a:tableStyleId>
              </a:tblPr>
              <a:tblGrid>
                <a:gridCol w="1335225"/>
                <a:gridCol w="1335225"/>
                <a:gridCol w="1335225"/>
                <a:gridCol w="1335225"/>
                <a:gridCol w="1335225"/>
                <a:gridCol w="1335225"/>
                <a:gridCol w="1335225"/>
                <a:gridCol w="1335225"/>
              </a:tblGrid>
              <a:tr h="510725">
                <a:tc>
                  <a:txBody>
                    <a:bodyPr/>
                    <a:lstStyle/>
                    <a:p>
                      <a:pPr marL="0" marR="0" lvl="0" indent="0" algn="l" rtl="0">
                        <a:spcBef>
                          <a:spcPts val="0"/>
                        </a:spcBef>
                        <a:buSzPct val="25000"/>
                        <a:buNone/>
                      </a:pPr>
                      <a:r>
                        <a:rPr lang="en-US" sz="1800"/>
                        <a:t>Error - DD</a:t>
                      </a:r>
                    </a:p>
                  </a:txBody>
                  <a:tcPr marL="91450" marR="91450" marT="45725" marB="45725"/>
                </a:tc>
                <a:tc>
                  <a:txBody>
                    <a:bodyPr/>
                    <a:lstStyle/>
                    <a:p>
                      <a:pPr marL="0" marR="0" lvl="0" indent="0" algn="l" rtl="0">
                        <a:spcBef>
                          <a:spcPts val="0"/>
                        </a:spcBef>
                        <a:buSzPct val="25000"/>
                        <a:buNone/>
                      </a:pPr>
                      <a:r>
                        <a:rPr lang="en-US" sz="1800"/>
                        <a:t>Incorrect</a:t>
                      </a:r>
                    </a:p>
                  </a:txBody>
                  <a:tcPr marL="91450" marR="91450" marT="45725" marB="45725"/>
                </a:tc>
                <a:tc>
                  <a:txBody>
                    <a:bodyPr/>
                    <a:lstStyle/>
                    <a:p>
                      <a:pPr marL="0" marR="0" lvl="0" indent="0" algn="l" rtl="0">
                        <a:spcBef>
                          <a:spcPts val="0"/>
                        </a:spcBef>
                        <a:buSzPct val="25000"/>
                        <a:buNone/>
                      </a:pPr>
                      <a:r>
                        <a:rPr lang="en-US" sz="1800"/>
                        <a:t>Correct</a:t>
                      </a:r>
                    </a:p>
                  </a:txBody>
                  <a:tcPr marL="91450" marR="91450" marT="45725" marB="45725"/>
                </a:tc>
                <a:tc>
                  <a:txBody>
                    <a:bodyPr/>
                    <a:lstStyle/>
                    <a:p>
                      <a:pPr marL="0" marR="0" lvl="0" indent="0" algn="l" rtl="0">
                        <a:spcBef>
                          <a:spcPts val="0"/>
                        </a:spcBef>
                        <a:buSzPct val="25000"/>
                        <a:buNone/>
                      </a:pPr>
                      <a:r>
                        <a:rPr lang="en-US" sz="1800"/>
                        <a:t>Error - DD</a:t>
                      </a:r>
                    </a:p>
                  </a:txBody>
                  <a:tcPr marL="91450" marR="91450" marT="45725" marB="45725"/>
                </a:tc>
                <a:tc>
                  <a:txBody>
                    <a:bodyPr/>
                    <a:lstStyle/>
                    <a:p>
                      <a:pPr marL="0" marR="0" lvl="0" indent="0" algn="l" rtl="0">
                        <a:spcBef>
                          <a:spcPts val="0"/>
                        </a:spcBef>
                        <a:buSzPct val="25000"/>
                        <a:buNone/>
                      </a:pPr>
                      <a:r>
                        <a:rPr lang="en-US" sz="1800"/>
                        <a:t>Correct</a:t>
                      </a:r>
                    </a:p>
                  </a:txBody>
                  <a:tcPr marL="91450" marR="91450" marT="45725" marB="45725"/>
                </a:tc>
                <a:tc>
                  <a:txBody>
                    <a:bodyPr/>
                    <a:lstStyle/>
                    <a:p>
                      <a:pPr marL="0" marR="0" lvl="0" indent="0" algn="l" rtl="0">
                        <a:spcBef>
                          <a:spcPts val="0"/>
                        </a:spcBef>
                        <a:buSzPct val="25000"/>
                        <a:buNone/>
                      </a:pPr>
                      <a:r>
                        <a:rPr lang="en-US" sz="1800"/>
                        <a:t>Error - DD</a:t>
                      </a:r>
                    </a:p>
                  </a:txBody>
                  <a:tcPr marL="91450" marR="91450" marT="45725" marB="45725"/>
                </a:tc>
                <a:tc>
                  <a:txBody>
                    <a:bodyPr/>
                    <a:lstStyle/>
                    <a:p>
                      <a:pPr marL="0" marR="0" lvl="0" indent="0" algn="l" rtl="0">
                        <a:spcBef>
                          <a:spcPts val="0"/>
                        </a:spcBef>
                        <a:buSzPct val="25000"/>
                        <a:buNone/>
                      </a:pPr>
                      <a:r>
                        <a:rPr lang="en-US" sz="1800"/>
                        <a:t>Correct</a:t>
                      </a:r>
                    </a:p>
                  </a:txBody>
                  <a:tcPr marL="91450" marR="91450" marT="45725" marB="45725"/>
                </a:tc>
                <a:tc>
                  <a:txBody>
                    <a:bodyPr/>
                    <a:lstStyle/>
                    <a:p>
                      <a:pPr marL="0" marR="0" lvl="0" indent="0" algn="l" rtl="0">
                        <a:spcBef>
                          <a:spcPts val="0"/>
                        </a:spcBef>
                        <a:buSzPct val="25000"/>
                        <a:buNone/>
                      </a:pPr>
                      <a:r>
                        <a:rPr lang="en-US" sz="1800"/>
                        <a:t>Error - DD</a:t>
                      </a:r>
                    </a:p>
                  </a:txBody>
                  <a:tcPr marL="91450" marR="91450" marT="45725" marB="45725"/>
                </a:tc>
              </a:tr>
              <a:tr h="2060375">
                <a:tc>
                  <a:txBody>
                    <a:bodyPr/>
                    <a:lstStyle/>
                    <a:p>
                      <a:pPr marL="0" marR="0" lvl="0" indent="0" algn="l" rtl="0">
                        <a:spcBef>
                          <a:spcPts val="0"/>
                        </a:spcBef>
                        <a:buSzPct val="25000"/>
                        <a:buNone/>
                      </a:pPr>
                      <a:endParaRPr sz="1800"/>
                    </a:p>
                  </a:txBody>
                  <a:tcPr marL="91450" marR="91450" marT="45725" marB="45725"/>
                </a:tc>
                <a:tc>
                  <a:txBody>
                    <a:bodyPr/>
                    <a:lstStyle/>
                    <a:p>
                      <a:pPr marL="0" marR="0" lvl="0" indent="0" algn="l" rtl="0">
                        <a:spcBef>
                          <a:spcPts val="0"/>
                        </a:spcBef>
                        <a:buSzPct val="25000"/>
                        <a:buNone/>
                      </a:pPr>
                      <a:endParaRPr sz="1800"/>
                    </a:p>
                  </a:txBody>
                  <a:tcPr marL="91450" marR="91450" marT="45725" marB="45725"/>
                </a:tc>
                <a:tc>
                  <a:txBody>
                    <a:bodyPr/>
                    <a:lstStyle/>
                    <a:p>
                      <a:pPr marL="0" marR="0" lvl="0" indent="0" algn="l" rtl="0">
                        <a:spcBef>
                          <a:spcPts val="0"/>
                        </a:spcBef>
                        <a:buSzPct val="25000"/>
                        <a:buNone/>
                      </a:pPr>
                      <a:endParaRPr sz="1800"/>
                    </a:p>
                  </a:txBody>
                  <a:tcPr marL="91450" marR="91450" marT="45725" marB="45725"/>
                </a:tc>
                <a:tc>
                  <a:txBody>
                    <a:bodyPr/>
                    <a:lstStyle/>
                    <a:p>
                      <a:pPr marL="0" marR="0" lvl="0" indent="0" algn="l" rtl="0">
                        <a:spcBef>
                          <a:spcPts val="0"/>
                        </a:spcBef>
                        <a:buSzPct val="25000"/>
                        <a:buNone/>
                      </a:pPr>
                      <a:endParaRPr sz="1800"/>
                    </a:p>
                  </a:txBody>
                  <a:tcPr marL="91450" marR="91450" marT="45725" marB="45725"/>
                </a:tc>
                <a:tc>
                  <a:txBody>
                    <a:bodyPr/>
                    <a:lstStyle/>
                    <a:p>
                      <a:pPr marL="0" marR="0" lvl="0" indent="0" algn="l" rtl="0">
                        <a:spcBef>
                          <a:spcPts val="0"/>
                        </a:spcBef>
                        <a:buSzPct val="25000"/>
                        <a:buNone/>
                      </a:pPr>
                      <a:endParaRPr sz="1800"/>
                    </a:p>
                  </a:txBody>
                  <a:tcPr marL="91450" marR="91450" marT="45725" marB="45725"/>
                </a:tc>
                <a:tc>
                  <a:txBody>
                    <a:bodyPr/>
                    <a:lstStyle/>
                    <a:p>
                      <a:pPr marL="0" marR="0" lvl="0" indent="0" algn="l" rtl="0">
                        <a:spcBef>
                          <a:spcPts val="0"/>
                        </a:spcBef>
                        <a:buSzPct val="25000"/>
                        <a:buNone/>
                      </a:pPr>
                      <a:endParaRPr sz="1800"/>
                    </a:p>
                  </a:txBody>
                  <a:tcPr marL="91450" marR="91450" marT="45725" marB="45725"/>
                </a:tc>
                <a:tc>
                  <a:txBody>
                    <a:bodyPr/>
                    <a:lstStyle/>
                    <a:p>
                      <a:pPr marL="0" marR="0" lvl="0" indent="0" algn="l" rtl="0">
                        <a:spcBef>
                          <a:spcPts val="0"/>
                        </a:spcBef>
                        <a:buSzPct val="25000"/>
                        <a:buNone/>
                      </a:pPr>
                      <a:endParaRPr sz="1800"/>
                    </a:p>
                  </a:txBody>
                  <a:tcPr marL="91450" marR="91450" marT="45725" marB="45725"/>
                </a:tc>
                <a:tc>
                  <a:txBody>
                    <a:bodyPr/>
                    <a:lstStyle/>
                    <a:p>
                      <a:pPr marL="0" marR="0" lvl="0" indent="0" algn="l" rtl="0">
                        <a:spcBef>
                          <a:spcPts val="0"/>
                        </a:spcBef>
                        <a:buSzPct val="25000"/>
                        <a:buNone/>
                      </a:pPr>
                      <a:endParaRPr sz="1800" b="1"/>
                    </a:p>
                  </a:txBody>
                  <a:tcPr marL="91450" marR="91450" marT="45725" marB="45725"/>
                </a:tc>
              </a:tr>
            </a:tbl>
          </a:graphicData>
        </a:graphic>
      </p:graphicFrame>
      <p:sp>
        <p:nvSpPr>
          <p:cNvPr id="168" name="Shape 168"/>
          <p:cNvSpPr txBox="1">
            <a:spLocks noGrp="1"/>
          </p:cNvSpPr>
          <p:nvPr>
            <p:ph type="body" idx="1"/>
          </p:nvPr>
        </p:nvSpPr>
        <p:spPr>
          <a:xfrm>
            <a:off x="559297" y="1256719"/>
            <a:ext cx="10515599" cy="847496"/>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buClr>
                <a:schemeClr val="dk1"/>
              </a:buClr>
              <a:buSzPct val="100000"/>
              <a:buFont typeface="Arial"/>
              <a:buChar char="•"/>
            </a:pPr>
            <a:r>
              <a:rPr lang="en-US" sz="1800" b="0" i="0" u="none" strike="noStrike" cap="none">
                <a:solidFill>
                  <a:schemeClr val="dk1"/>
                </a:solidFill>
                <a:latin typeface="Calibri"/>
                <a:ea typeface="Calibri"/>
                <a:cs typeface="Calibri"/>
                <a:sym typeface="Calibri"/>
              </a:rPr>
              <a:t>Imagine you have long standing knee pain and you take Tylenol everyday. You then develop cold and cough symptoms, which of the following could you take to help your cold symptoms?</a:t>
            </a:r>
          </a:p>
        </p:txBody>
      </p:sp>
      <p:pic>
        <p:nvPicPr>
          <p:cNvPr id="169" name="Shape 169"/>
          <p:cNvPicPr preferRelativeResize="0"/>
          <p:nvPr/>
        </p:nvPicPr>
        <p:blipFill rotWithShape="1">
          <a:blip r:embed="rId3">
            <a:alphaModFix/>
          </a:blip>
          <a:srcRect/>
          <a:stretch/>
        </p:blipFill>
        <p:spPr>
          <a:xfrm>
            <a:off x="4722069" y="2886484"/>
            <a:ext cx="1095028" cy="1291614"/>
          </a:xfrm>
          <a:prstGeom prst="rect">
            <a:avLst/>
          </a:prstGeom>
          <a:noFill/>
          <a:ln>
            <a:noFill/>
          </a:ln>
        </p:spPr>
      </p:pic>
      <p:pic>
        <p:nvPicPr>
          <p:cNvPr id="170" name="Shape 170"/>
          <p:cNvPicPr preferRelativeResize="0"/>
          <p:nvPr/>
        </p:nvPicPr>
        <p:blipFill rotWithShape="1">
          <a:blip r:embed="rId4">
            <a:alphaModFix/>
          </a:blip>
          <a:srcRect/>
          <a:stretch/>
        </p:blipFill>
        <p:spPr>
          <a:xfrm>
            <a:off x="7394371" y="3201456"/>
            <a:ext cx="1034863" cy="661671"/>
          </a:xfrm>
          <a:prstGeom prst="rect">
            <a:avLst/>
          </a:prstGeom>
          <a:noFill/>
          <a:ln>
            <a:noFill/>
          </a:ln>
        </p:spPr>
      </p:pic>
      <p:pic>
        <p:nvPicPr>
          <p:cNvPr id="171" name="Shape 171"/>
          <p:cNvPicPr preferRelativeResize="0"/>
          <p:nvPr/>
        </p:nvPicPr>
        <p:blipFill rotWithShape="1">
          <a:blip r:embed="rId5">
            <a:alphaModFix/>
          </a:blip>
          <a:srcRect t="6210" r="13465" b="2581"/>
          <a:stretch/>
        </p:blipFill>
        <p:spPr>
          <a:xfrm>
            <a:off x="659772" y="3123213"/>
            <a:ext cx="1035518" cy="818270"/>
          </a:xfrm>
          <a:prstGeom prst="rect">
            <a:avLst/>
          </a:prstGeom>
          <a:noFill/>
          <a:ln>
            <a:noFill/>
          </a:ln>
        </p:spPr>
      </p:pic>
      <p:pic>
        <p:nvPicPr>
          <p:cNvPr id="172" name="Shape 172"/>
          <p:cNvPicPr preferRelativeResize="0"/>
          <p:nvPr/>
        </p:nvPicPr>
        <p:blipFill rotWithShape="1">
          <a:blip r:embed="rId6">
            <a:alphaModFix/>
          </a:blip>
          <a:srcRect l="15691" r="13382"/>
          <a:stretch/>
        </p:blipFill>
        <p:spPr>
          <a:xfrm>
            <a:off x="10127421" y="2860324"/>
            <a:ext cx="942900" cy="1329300"/>
          </a:xfrm>
          <a:prstGeom prst="rect">
            <a:avLst/>
          </a:prstGeom>
          <a:noFill/>
          <a:ln>
            <a:noFill/>
          </a:ln>
        </p:spPr>
      </p:pic>
      <p:pic>
        <p:nvPicPr>
          <p:cNvPr id="173" name="Shape 173"/>
          <p:cNvPicPr preferRelativeResize="0"/>
          <p:nvPr/>
        </p:nvPicPr>
        <p:blipFill rotWithShape="1">
          <a:blip r:embed="rId7">
            <a:alphaModFix/>
          </a:blip>
          <a:srcRect/>
          <a:stretch/>
        </p:blipFill>
        <p:spPr>
          <a:xfrm>
            <a:off x="3385417" y="2587861"/>
            <a:ext cx="942835" cy="1885671"/>
          </a:xfrm>
          <a:prstGeom prst="rect">
            <a:avLst/>
          </a:prstGeom>
          <a:noFill/>
          <a:ln>
            <a:noFill/>
          </a:ln>
        </p:spPr>
      </p:pic>
      <p:pic>
        <p:nvPicPr>
          <p:cNvPr id="174" name="Shape 174"/>
          <p:cNvPicPr preferRelativeResize="0"/>
          <p:nvPr/>
        </p:nvPicPr>
        <p:blipFill rotWithShape="1">
          <a:blip r:embed="rId8">
            <a:alphaModFix/>
          </a:blip>
          <a:srcRect l="10701" r="4126"/>
          <a:stretch/>
        </p:blipFill>
        <p:spPr>
          <a:xfrm>
            <a:off x="8700757" y="3009889"/>
            <a:ext cx="1147076" cy="931595"/>
          </a:xfrm>
          <a:prstGeom prst="rect">
            <a:avLst/>
          </a:prstGeom>
          <a:noFill/>
          <a:ln>
            <a:noFill/>
          </a:ln>
        </p:spPr>
      </p:pic>
      <p:pic>
        <p:nvPicPr>
          <p:cNvPr id="175" name="Shape 175"/>
          <p:cNvPicPr preferRelativeResize="0"/>
          <p:nvPr/>
        </p:nvPicPr>
        <p:blipFill rotWithShape="1">
          <a:blip r:embed="rId9">
            <a:alphaModFix/>
          </a:blip>
          <a:srcRect/>
          <a:stretch/>
        </p:blipFill>
        <p:spPr>
          <a:xfrm>
            <a:off x="2018382" y="3220286"/>
            <a:ext cx="1043944" cy="651512"/>
          </a:xfrm>
          <a:prstGeom prst="rect">
            <a:avLst/>
          </a:prstGeom>
          <a:noFill/>
          <a:ln>
            <a:noFill/>
          </a:ln>
        </p:spPr>
      </p:pic>
      <p:pic>
        <p:nvPicPr>
          <p:cNvPr id="176" name="Shape 176"/>
          <p:cNvPicPr preferRelativeResize="0"/>
          <p:nvPr/>
        </p:nvPicPr>
        <p:blipFill rotWithShape="1">
          <a:blip r:embed="rId10">
            <a:alphaModFix/>
          </a:blip>
          <a:srcRect/>
          <a:stretch/>
        </p:blipFill>
        <p:spPr>
          <a:xfrm>
            <a:off x="5954387" y="2852219"/>
            <a:ext cx="1168459" cy="1242864"/>
          </a:xfrm>
          <a:prstGeom prst="rect">
            <a:avLst/>
          </a:prstGeom>
          <a:noFill/>
          <a:ln>
            <a:noFill/>
          </a:ln>
        </p:spPr>
      </p:pic>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graphicFrame>
        <p:nvGraphicFramePr>
          <p:cNvPr id="181" name="Shape 181"/>
          <p:cNvGraphicFramePr/>
          <p:nvPr/>
        </p:nvGraphicFramePr>
        <p:xfrm>
          <a:off x="559297" y="1987908"/>
          <a:ext cx="10681800" cy="2571100"/>
        </p:xfrm>
        <a:graphic>
          <a:graphicData uri="http://schemas.openxmlformats.org/drawingml/2006/table">
            <a:tbl>
              <a:tblPr firstRow="1" bandRow="1">
                <a:noFill/>
                <a:tableStyleId>{3900E360-567E-441C-96AC-A9EA63F060E9}</a:tableStyleId>
              </a:tblPr>
              <a:tblGrid>
                <a:gridCol w="1335225"/>
                <a:gridCol w="1335225"/>
                <a:gridCol w="1335225"/>
                <a:gridCol w="1335225"/>
                <a:gridCol w="1335225"/>
                <a:gridCol w="1335225"/>
                <a:gridCol w="1335225"/>
                <a:gridCol w="1335225"/>
              </a:tblGrid>
              <a:tr h="510725">
                <a:tc>
                  <a:txBody>
                    <a:bodyPr/>
                    <a:lstStyle/>
                    <a:p>
                      <a:pPr marL="0" marR="0" lvl="0" indent="0" algn="l" rtl="0">
                        <a:spcBef>
                          <a:spcPts val="0"/>
                        </a:spcBef>
                        <a:buSzPct val="25000"/>
                        <a:buNone/>
                      </a:pPr>
                      <a:r>
                        <a:rPr lang="en-US" sz="1800"/>
                        <a:t>Correct </a:t>
                      </a:r>
                    </a:p>
                  </a:txBody>
                  <a:tcPr marL="91450" marR="91450" marT="45725" marB="45725"/>
                </a:tc>
                <a:tc>
                  <a:txBody>
                    <a:bodyPr/>
                    <a:lstStyle/>
                    <a:p>
                      <a:pPr marL="0" marR="0" lvl="0" indent="0" algn="l" rtl="0">
                        <a:spcBef>
                          <a:spcPts val="0"/>
                        </a:spcBef>
                        <a:buSzPct val="25000"/>
                        <a:buNone/>
                      </a:pPr>
                      <a:r>
                        <a:rPr lang="en-US" sz="1800"/>
                        <a:t>Correct</a:t>
                      </a:r>
                    </a:p>
                  </a:txBody>
                  <a:tcPr marL="91450" marR="91450" marT="45725" marB="45725"/>
                </a:tc>
                <a:tc>
                  <a:txBody>
                    <a:bodyPr/>
                    <a:lstStyle/>
                    <a:p>
                      <a:pPr marL="0" marR="0" lvl="0" indent="0" algn="l" rtl="0">
                        <a:spcBef>
                          <a:spcPts val="0"/>
                        </a:spcBef>
                        <a:buSzPct val="25000"/>
                        <a:buNone/>
                      </a:pPr>
                      <a:r>
                        <a:rPr lang="en-US" sz="1800"/>
                        <a:t>Error - DD</a:t>
                      </a:r>
                    </a:p>
                  </a:txBody>
                  <a:tcPr marL="91450" marR="91450" marT="45725" marB="45725"/>
                </a:tc>
                <a:tc>
                  <a:txBody>
                    <a:bodyPr/>
                    <a:lstStyle/>
                    <a:p>
                      <a:pPr marL="0" marR="0" lvl="0" indent="0" algn="l" rtl="0">
                        <a:spcBef>
                          <a:spcPts val="0"/>
                        </a:spcBef>
                        <a:buSzPct val="25000"/>
                        <a:buNone/>
                      </a:pPr>
                      <a:r>
                        <a:rPr lang="en-US" sz="1800"/>
                        <a:t>Correct</a:t>
                      </a:r>
                    </a:p>
                  </a:txBody>
                  <a:tcPr marL="91450" marR="91450" marT="45725" marB="45725"/>
                </a:tc>
                <a:tc>
                  <a:txBody>
                    <a:bodyPr/>
                    <a:lstStyle/>
                    <a:p>
                      <a:pPr marL="0" marR="0" lvl="0" indent="0" algn="l" rtl="0">
                        <a:spcBef>
                          <a:spcPts val="0"/>
                        </a:spcBef>
                        <a:buSzPct val="25000"/>
                        <a:buNone/>
                      </a:pPr>
                      <a:r>
                        <a:rPr lang="en-US" sz="1800"/>
                        <a:t>Error - DD</a:t>
                      </a:r>
                    </a:p>
                  </a:txBody>
                  <a:tcPr marL="91450" marR="91450" marT="45725" marB="45725"/>
                </a:tc>
                <a:tc>
                  <a:txBody>
                    <a:bodyPr/>
                    <a:lstStyle/>
                    <a:p>
                      <a:pPr marL="0" marR="0" lvl="0" indent="0" algn="l" rtl="0">
                        <a:spcBef>
                          <a:spcPts val="0"/>
                        </a:spcBef>
                        <a:buSzPct val="25000"/>
                        <a:buNone/>
                      </a:pPr>
                      <a:r>
                        <a:rPr lang="en-US" sz="1800"/>
                        <a:t>Correct</a:t>
                      </a:r>
                    </a:p>
                  </a:txBody>
                  <a:tcPr marL="91450" marR="91450" marT="45725" marB="45725"/>
                </a:tc>
                <a:tc>
                  <a:txBody>
                    <a:bodyPr/>
                    <a:lstStyle/>
                    <a:p>
                      <a:pPr marL="0" marR="0" lvl="0" indent="0" algn="l" rtl="0">
                        <a:spcBef>
                          <a:spcPts val="0"/>
                        </a:spcBef>
                        <a:buSzPct val="25000"/>
                        <a:buNone/>
                      </a:pPr>
                      <a:r>
                        <a:rPr lang="en-US" sz="1800"/>
                        <a:t>Incorrect</a:t>
                      </a:r>
                    </a:p>
                  </a:txBody>
                  <a:tcPr marL="91450" marR="91450" marT="45725" marB="45725"/>
                </a:tc>
                <a:tc>
                  <a:txBody>
                    <a:bodyPr/>
                    <a:lstStyle/>
                    <a:p>
                      <a:pPr marL="0" marR="0" lvl="0" indent="0" algn="l" rtl="0">
                        <a:spcBef>
                          <a:spcPts val="0"/>
                        </a:spcBef>
                        <a:buSzPct val="25000"/>
                        <a:buNone/>
                      </a:pPr>
                      <a:r>
                        <a:rPr lang="en-US" sz="1800"/>
                        <a:t>Error – DD </a:t>
                      </a:r>
                    </a:p>
                  </a:txBody>
                  <a:tcPr marL="91450" marR="91450" marT="45725" marB="45725"/>
                </a:tc>
              </a:tr>
              <a:tr h="2060375">
                <a:tc>
                  <a:txBody>
                    <a:bodyPr/>
                    <a:lstStyle/>
                    <a:p>
                      <a:pPr marL="0" marR="0" lvl="0" indent="0" algn="l" rtl="0">
                        <a:spcBef>
                          <a:spcPts val="0"/>
                        </a:spcBef>
                        <a:buSzPct val="25000"/>
                        <a:buNone/>
                      </a:pPr>
                      <a:endParaRPr sz="1800"/>
                    </a:p>
                  </a:txBody>
                  <a:tcPr marL="91450" marR="91450" marT="45725" marB="45725"/>
                </a:tc>
                <a:tc>
                  <a:txBody>
                    <a:bodyPr/>
                    <a:lstStyle/>
                    <a:p>
                      <a:pPr marL="0" marR="0" lvl="0" indent="0" algn="l" rtl="0">
                        <a:spcBef>
                          <a:spcPts val="0"/>
                        </a:spcBef>
                        <a:buSzPct val="25000"/>
                        <a:buNone/>
                      </a:pPr>
                      <a:endParaRPr sz="1800"/>
                    </a:p>
                  </a:txBody>
                  <a:tcPr marL="91450" marR="91450" marT="45725" marB="45725"/>
                </a:tc>
                <a:tc>
                  <a:txBody>
                    <a:bodyPr/>
                    <a:lstStyle/>
                    <a:p>
                      <a:pPr marL="0" marR="0" lvl="0" indent="0" algn="l" rtl="0">
                        <a:spcBef>
                          <a:spcPts val="0"/>
                        </a:spcBef>
                        <a:buSzPct val="25000"/>
                        <a:buNone/>
                      </a:pPr>
                      <a:endParaRPr sz="1800"/>
                    </a:p>
                  </a:txBody>
                  <a:tcPr marL="91450" marR="91450" marT="45725" marB="45725"/>
                </a:tc>
                <a:tc>
                  <a:txBody>
                    <a:bodyPr/>
                    <a:lstStyle/>
                    <a:p>
                      <a:pPr marL="0" marR="0" lvl="0" indent="0" algn="l" rtl="0">
                        <a:spcBef>
                          <a:spcPts val="0"/>
                        </a:spcBef>
                        <a:buSzPct val="25000"/>
                        <a:buNone/>
                      </a:pPr>
                      <a:endParaRPr sz="1800"/>
                    </a:p>
                  </a:txBody>
                  <a:tcPr marL="91450" marR="91450" marT="45725" marB="45725"/>
                </a:tc>
                <a:tc>
                  <a:txBody>
                    <a:bodyPr/>
                    <a:lstStyle/>
                    <a:p>
                      <a:pPr marL="0" marR="0" lvl="0" indent="0" algn="l" rtl="0">
                        <a:spcBef>
                          <a:spcPts val="0"/>
                        </a:spcBef>
                        <a:buSzPct val="25000"/>
                        <a:buNone/>
                      </a:pPr>
                      <a:endParaRPr sz="1800"/>
                    </a:p>
                  </a:txBody>
                  <a:tcPr marL="91450" marR="91450" marT="45725" marB="45725"/>
                </a:tc>
                <a:tc>
                  <a:txBody>
                    <a:bodyPr/>
                    <a:lstStyle/>
                    <a:p>
                      <a:pPr marL="0" marR="0" lvl="0" indent="0" algn="l" rtl="0">
                        <a:spcBef>
                          <a:spcPts val="0"/>
                        </a:spcBef>
                        <a:buSzPct val="25000"/>
                        <a:buNone/>
                      </a:pPr>
                      <a:endParaRPr sz="1800"/>
                    </a:p>
                  </a:txBody>
                  <a:tcPr marL="91450" marR="91450" marT="45725" marB="45725"/>
                </a:tc>
                <a:tc>
                  <a:txBody>
                    <a:bodyPr/>
                    <a:lstStyle/>
                    <a:p>
                      <a:pPr marL="0" marR="0" lvl="0" indent="0" algn="l" rtl="0">
                        <a:spcBef>
                          <a:spcPts val="0"/>
                        </a:spcBef>
                        <a:buSzPct val="25000"/>
                        <a:buNone/>
                      </a:pPr>
                      <a:endParaRPr sz="1800"/>
                    </a:p>
                  </a:txBody>
                  <a:tcPr marL="91450" marR="91450" marT="45725" marB="45725"/>
                </a:tc>
                <a:tc>
                  <a:txBody>
                    <a:bodyPr/>
                    <a:lstStyle/>
                    <a:p>
                      <a:pPr marL="0" marR="0" lvl="0" indent="0" algn="l" rtl="0">
                        <a:spcBef>
                          <a:spcPts val="0"/>
                        </a:spcBef>
                        <a:buSzPct val="25000"/>
                        <a:buNone/>
                      </a:pPr>
                      <a:endParaRPr sz="1800"/>
                    </a:p>
                  </a:txBody>
                  <a:tcPr marL="91450" marR="91450" marT="45725" marB="45725"/>
                </a:tc>
              </a:tr>
            </a:tbl>
          </a:graphicData>
        </a:graphic>
      </p:graphicFrame>
      <p:sp>
        <p:nvSpPr>
          <p:cNvPr id="182" name="Shape 182"/>
          <p:cNvSpPr txBox="1">
            <a:spLocks noGrp="1"/>
          </p:cNvSpPr>
          <p:nvPr>
            <p:ph type="body" idx="1"/>
          </p:nvPr>
        </p:nvSpPr>
        <p:spPr>
          <a:xfrm>
            <a:off x="559297" y="1256719"/>
            <a:ext cx="10515599" cy="847496"/>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buClr>
                <a:schemeClr val="dk1"/>
              </a:buClr>
              <a:buSzPct val="98777"/>
              <a:buFont typeface="Arial"/>
              <a:buChar char="•"/>
            </a:pPr>
            <a:r>
              <a:rPr lang="en-US" sz="1778" b="0" i="0" u="none" strike="noStrike" cap="none">
                <a:solidFill>
                  <a:schemeClr val="dk1"/>
                </a:solidFill>
                <a:latin typeface="Calibri"/>
                <a:ea typeface="Calibri"/>
                <a:cs typeface="Calibri"/>
                <a:sym typeface="Calibri"/>
              </a:rPr>
              <a:t>Imagine you have allergies and you take Benadryl everyday. Which of the following products could you take to for cold symptoms?</a:t>
            </a:r>
          </a:p>
        </p:txBody>
      </p:sp>
      <p:pic>
        <p:nvPicPr>
          <p:cNvPr id="183" name="Shape 183"/>
          <p:cNvPicPr preferRelativeResize="0"/>
          <p:nvPr/>
        </p:nvPicPr>
        <p:blipFill rotWithShape="1">
          <a:blip r:embed="rId3">
            <a:alphaModFix/>
          </a:blip>
          <a:srcRect t="6210" r="13465" b="2581"/>
          <a:stretch/>
        </p:blipFill>
        <p:spPr>
          <a:xfrm>
            <a:off x="659772" y="3123213"/>
            <a:ext cx="1185781" cy="937008"/>
          </a:xfrm>
          <a:prstGeom prst="rect">
            <a:avLst/>
          </a:prstGeom>
          <a:noFill/>
          <a:ln>
            <a:noFill/>
          </a:ln>
        </p:spPr>
      </p:pic>
      <p:pic>
        <p:nvPicPr>
          <p:cNvPr id="184" name="Shape 184"/>
          <p:cNvPicPr preferRelativeResize="0"/>
          <p:nvPr/>
        </p:nvPicPr>
        <p:blipFill rotWithShape="1">
          <a:blip r:embed="rId4">
            <a:alphaModFix/>
          </a:blip>
          <a:srcRect/>
          <a:stretch/>
        </p:blipFill>
        <p:spPr>
          <a:xfrm>
            <a:off x="3348705" y="3123214"/>
            <a:ext cx="1078242" cy="832199"/>
          </a:xfrm>
          <a:prstGeom prst="rect">
            <a:avLst/>
          </a:prstGeom>
          <a:noFill/>
          <a:ln>
            <a:noFill/>
          </a:ln>
        </p:spPr>
      </p:pic>
      <p:pic>
        <p:nvPicPr>
          <p:cNvPr id="185" name="Shape 185"/>
          <p:cNvPicPr preferRelativeResize="0"/>
          <p:nvPr/>
        </p:nvPicPr>
        <p:blipFill rotWithShape="1">
          <a:blip r:embed="rId5">
            <a:alphaModFix/>
          </a:blip>
          <a:srcRect/>
          <a:stretch/>
        </p:blipFill>
        <p:spPr>
          <a:xfrm>
            <a:off x="2035282" y="2717689"/>
            <a:ext cx="999327" cy="1543713"/>
          </a:xfrm>
          <a:prstGeom prst="rect">
            <a:avLst/>
          </a:prstGeom>
          <a:noFill/>
          <a:ln>
            <a:noFill/>
          </a:ln>
        </p:spPr>
      </p:pic>
      <p:pic>
        <p:nvPicPr>
          <p:cNvPr id="186" name="Shape 186"/>
          <p:cNvPicPr preferRelativeResize="0"/>
          <p:nvPr/>
        </p:nvPicPr>
        <p:blipFill rotWithShape="1">
          <a:blip r:embed="rId6">
            <a:alphaModFix/>
          </a:blip>
          <a:srcRect/>
          <a:stretch/>
        </p:blipFill>
        <p:spPr>
          <a:xfrm>
            <a:off x="9932385" y="3010166"/>
            <a:ext cx="1284177" cy="1091550"/>
          </a:xfrm>
          <a:prstGeom prst="rect">
            <a:avLst/>
          </a:prstGeom>
          <a:noFill/>
          <a:ln>
            <a:noFill/>
          </a:ln>
        </p:spPr>
      </p:pic>
      <p:pic>
        <p:nvPicPr>
          <p:cNvPr id="187" name="Shape 187"/>
          <p:cNvPicPr preferRelativeResize="0"/>
          <p:nvPr/>
        </p:nvPicPr>
        <p:blipFill rotWithShape="1">
          <a:blip r:embed="rId7">
            <a:alphaModFix/>
          </a:blip>
          <a:srcRect l="10701" r="4126"/>
          <a:stretch/>
        </p:blipFill>
        <p:spPr>
          <a:xfrm>
            <a:off x="4670027" y="3010179"/>
            <a:ext cx="1185900" cy="962999"/>
          </a:xfrm>
          <a:prstGeom prst="rect">
            <a:avLst/>
          </a:prstGeom>
          <a:noFill/>
          <a:ln>
            <a:noFill/>
          </a:ln>
        </p:spPr>
      </p:pic>
      <p:pic>
        <p:nvPicPr>
          <p:cNvPr id="188" name="Shape 188"/>
          <p:cNvPicPr preferRelativeResize="0"/>
          <p:nvPr/>
        </p:nvPicPr>
        <p:blipFill rotWithShape="1">
          <a:blip r:embed="rId8">
            <a:alphaModFix/>
          </a:blip>
          <a:srcRect/>
          <a:stretch/>
        </p:blipFill>
        <p:spPr>
          <a:xfrm>
            <a:off x="7394371" y="3201456"/>
            <a:ext cx="1034863" cy="661671"/>
          </a:xfrm>
          <a:prstGeom prst="rect">
            <a:avLst/>
          </a:prstGeom>
          <a:noFill/>
          <a:ln>
            <a:noFill/>
          </a:ln>
        </p:spPr>
      </p:pic>
      <p:pic>
        <p:nvPicPr>
          <p:cNvPr id="189" name="Shape 189"/>
          <p:cNvPicPr preferRelativeResize="0"/>
          <p:nvPr/>
        </p:nvPicPr>
        <p:blipFill rotWithShape="1">
          <a:blip r:embed="rId9">
            <a:alphaModFix/>
          </a:blip>
          <a:srcRect/>
          <a:stretch/>
        </p:blipFill>
        <p:spPr>
          <a:xfrm>
            <a:off x="6060171" y="2943246"/>
            <a:ext cx="1065435" cy="1065435"/>
          </a:xfrm>
          <a:prstGeom prst="rect">
            <a:avLst/>
          </a:prstGeom>
          <a:noFill/>
          <a:ln>
            <a:noFill/>
          </a:ln>
        </p:spPr>
      </p:pic>
      <p:pic>
        <p:nvPicPr>
          <p:cNvPr id="190" name="Shape 190"/>
          <p:cNvPicPr preferRelativeResize="0"/>
          <p:nvPr/>
        </p:nvPicPr>
        <p:blipFill rotWithShape="1">
          <a:blip r:embed="rId10">
            <a:alphaModFix/>
          </a:blip>
          <a:srcRect/>
          <a:stretch/>
        </p:blipFill>
        <p:spPr>
          <a:xfrm>
            <a:off x="8697999" y="2927243"/>
            <a:ext cx="1143000" cy="1224139"/>
          </a:xfrm>
          <a:prstGeom prst="rect">
            <a:avLst/>
          </a:prstGeom>
          <a:noFill/>
          <a:ln>
            <a:noFill/>
          </a:ln>
        </p:spPr>
      </p:pic>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graphicFrame>
        <p:nvGraphicFramePr>
          <p:cNvPr id="195" name="Shape 195"/>
          <p:cNvGraphicFramePr/>
          <p:nvPr/>
        </p:nvGraphicFramePr>
        <p:xfrm>
          <a:off x="559297" y="1987908"/>
          <a:ext cx="9346575" cy="2571100"/>
        </p:xfrm>
        <a:graphic>
          <a:graphicData uri="http://schemas.openxmlformats.org/drawingml/2006/table">
            <a:tbl>
              <a:tblPr firstRow="1" bandRow="1">
                <a:noFill/>
                <a:tableStyleId>{3900E360-567E-441C-96AC-A9EA63F060E9}</a:tableStyleId>
              </a:tblPr>
              <a:tblGrid>
                <a:gridCol w="1335225"/>
                <a:gridCol w="1335225"/>
                <a:gridCol w="1335225"/>
                <a:gridCol w="1335225"/>
                <a:gridCol w="1335225"/>
                <a:gridCol w="1335225"/>
                <a:gridCol w="1335225"/>
              </a:tblGrid>
              <a:tr h="510725">
                <a:tc>
                  <a:txBody>
                    <a:bodyPr/>
                    <a:lstStyle/>
                    <a:p>
                      <a:pPr marL="0" marR="0" lvl="0" indent="0" algn="l" rtl="0">
                        <a:spcBef>
                          <a:spcPts val="0"/>
                        </a:spcBef>
                        <a:buSzPct val="25000"/>
                        <a:buNone/>
                      </a:pPr>
                      <a:r>
                        <a:rPr lang="en-US" sz="1800"/>
                        <a:t>Correct</a:t>
                      </a:r>
                    </a:p>
                  </a:txBody>
                  <a:tcPr marL="91450" marR="91450" marT="45725" marB="45725"/>
                </a:tc>
                <a:tc>
                  <a:txBody>
                    <a:bodyPr/>
                    <a:lstStyle/>
                    <a:p>
                      <a:pPr marL="0" marR="0" lvl="0" indent="0" algn="l" rtl="0">
                        <a:spcBef>
                          <a:spcPts val="0"/>
                        </a:spcBef>
                        <a:buSzPct val="25000"/>
                        <a:buNone/>
                      </a:pPr>
                      <a:r>
                        <a:rPr lang="en-US" sz="1800"/>
                        <a:t>Correct</a:t>
                      </a:r>
                    </a:p>
                  </a:txBody>
                  <a:tcPr marL="91450" marR="91450" marT="45725" marB="45725"/>
                </a:tc>
                <a:tc>
                  <a:txBody>
                    <a:bodyPr/>
                    <a:lstStyle/>
                    <a:p>
                      <a:pPr marL="0" marR="0" lvl="0" indent="0" algn="l" rtl="0">
                        <a:spcBef>
                          <a:spcPts val="0"/>
                        </a:spcBef>
                        <a:buSzPct val="25000"/>
                        <a:buNone/>
                      </a:pPr>
                      <a:r>
                        <a:rPr lang="en-US" sz="1800"/>
                        <a:t>Error - DD</a:t>
                      </a:r>
                    </a:p>
                  </a:txBody>
                  <a:tcPr marL="91450" marR="91450" marT="45725" marB="45725"/>
                </a:tc>
                <a:tc>
                  <a:txBody>
                    <a:bodyPr/>
                    <a:lstStyle/>
                    <a:p>
                      <a:pPr marL="0" marR="0" lvl="0" indent="0" algn="l" rtl="0">
                        <a:spcBef>
                          <a:spcPts val="0"/>
                        </a:spcBef>
                        <a:buSzPct val="25000"/>
                        <a:buNone/>
                      </a:pPr>
                      <a:r>
                        <a:rPr lang="en-US" sz="1800"/>
                        <a:t>Error-DD</a:t>
                      </a:r>
                    </a:p>
                  </a:txBody>
                  <a:tcPr marL="91450" marR="91450" marT="45725" marB="45725"/>
                </a:tc>
                <a:tc>
                  <a:txBody>
                    <a:bodyPr/>
                    <a:lstStyle/>
                    <a:p>
                      <a:pPr marL="0" marR="0" lvl="0" indent="0" algn="l" rtl="0">
                        <a:spcBef>
                          <a:spcPts val="0"/>
                        </a:spcBef>
                        <a:buSzPct val="25000"/>
                        <a:buNone/>
                      </a:pPr>
                      <a:r>
                        <a:rPr lang="en-US" sz="1800"/>
                        <a:t>Error - DD</a:t>
                      </a:r>
                    </a:p>
                  </a:txBody>
                  <a:tcPr marL="91450" marR="91450" marT="45725" marB="45725"/>
                </a:tc>
                <a:tc>
                  <a:txBody>
                    <a:bodyPr/>
                    <a:lstStyle/>
                    <a:p>
                      <a:pPr marL="0" marR="0" lvl="0" indent="0" algn="l" rtl="0">
                        <a:spcBef>
                          <a:spcPts val="0"/>
                        </a:spcBef>
                        <a:buSzPct val="25000"/>
                        <a:buNone/>
                      </a:pPr>
                      <a:r>
                        <a:rPr lang="en-US" sz="1800"/>
                        <a:t>Correct</a:t>
                      </a:r>
                    </a:p>
                  </a:txBody>
                  <a:tcPr marL="91450" marR="91450" marT="45725" marB="45725"/>
                </a:tc>
                <a:tc>
                  <a:txBody>
                    <a:bodyPr/>
                    <a:lstStyle/>
                    <a:p>
                      <a:pPr marL="0" marR="0" lvl="0" indent="0" algn="l" rtl="0">
                        <a:spcBef>
                          <a:spcPts val="0"/>
                        </a:spcBef>
                        <a:buSzPct val="25000"/>
                        <a:buNone/>
                      </a:pPr>
                      <a:r>
                        <a:rPr lang="en-US" sz="1800"/>
                        <a:t>Correct</a:t>
                      </a:r>
                    </a:p>
                  </a:txBody>
                  <a:tcPr marL="91450" marR="91450" marT="45725" marB="45725"/>
                </a:tc>
              </a:tr>
              <a:tr h="2060375">
                <a:tc>
                  <a:txBody>
                    <a:bodyPr/>
                    <a:lstStyle/>
                    <a:p>
                      <a:pPr marL="0" marR="0" lvl="0" indent="0" algn="l" rtl="0">
                        <a:spcBef>
                          <a:spcPts val="0"/>
                        </a:spcBef>
                        <a:buSzPct val="25000"/>
                        <a:buNone/>
                      </a:pPr>
                      <a:endParaRPr sz="1800"/>
                    </a:p>
                  </a:txBody>
                  <a:tcPr marL="91450" marR="91450" marT="45725" marB="45725"/>
                </a:tc>
                <a:tc>
                  <a:txBody>
                    <a:bodyPr/>
                    <a:lstStyle/>
                    <a:p>
                      <a:pPr marL="0" marR="0" lvl="0" indent="0" algn="l" rtl="0">
                        <a:spcBef>
                          <a:spcPts val="0"/>
                        </a:spcBef>
                        <a:buSzPct val="25000"/>
                        <a:buNone/>
                      </a:pPr>
                      <a:endParaRPr sz="1800"/>
                    </a:p>
                  </a:txBody>
                  <a:tcPr marL="91450" marR="91450" marT="45725" marB="45725"/>
                </a:tc>
                <a:tc>
                  <a:txBody>
                    <a:bodyPr/>
                    <a:lstStyle/>
                    <a:p>
                      <a:pPr marL="0" marR="0" lvl="0" indent="0" algn="l" rtl="0">
                        <a:spcBef>
                          <a:spcPts val="0"/>
                        </a:spcBef>
                        <a:buSzPct val="25000"/>
                        <a:buNone/>
                      </a:pPr>
                      <a:endParaRPr sz="1800"/>
                    </a:p>
                  </a:txBody>
                  <a:tcPr marL="91450" marR="91450" marT="45725" marB="45725"/>
                </a:tc>
                <a:tc>
                  <a:txBody>
                    <a:bodyPr/>
                    <a:lstStyle/>
                    <a:p>
                      <a:pPr marL="0" marR="0" lvl="0" indent="0" algn="l" rtl="0">
                        <a:spcBef>
                          <a:spcPts val="0"/>
                        </a:spcBef>
                        <a:buSzPct val="25000"/>
                        <a:buNone/>
                      </a:pPr>
                      <a:endParaRPr sz="1800"/>
                    </a:p>
                  </a:txBody>
                  <a:tcPr marL="91450" marR="91450" marT="45725" marB="45725"/>
                </a:tc>
                <a:tc>
                  <a:txBody>
                    <a:bodyPr/>
                    <a:lstStyle/>
                    <a:p>
                      <a:pPr marL="0" marR="0" lvl="0" indent="0" algn="l" rtl="0">
                        <a:spcBef>
                          <a:spcPts val="0"/>
                        </a:spcBef>
                        <a:buSzPct val="25000"/>
                        <a:buNone/>
                      </a:pPr>
                      <a:endParaRPr sz="1800"/>
                    </a:p>
                  </a:txBody>
                  <a:tcPr marL="91450" marR="91450" marT="45725" marB="45725"/>
                </a:tc>
                <a:tc>
                  <a:txBody>
                    <a:bodyPr/>
                    <a:lstStyle/>
                    <a:p>
                      <a:pPr marL="0" marR="0" lvl="0" indent="0" algn="l" rtl="0">
                        <a:spcBef>
                          <a:spcPts val="0"/>
                        </a:spcBef>
                        <a:buSzPct val="25000"/>
                        <a:buNone/>
                      </a:pPr>
                      <a:endParaRPr sz="1800"/>
                    </a:p>
                  </a:txBody>
                  <a:tcPr marL="91450" marR="91450" marT="45725" marB="45725"/>
                </a:tc>
                <a:tc>
                  <a:txBody>
                    <a:bodyPr/>
                    <a:lstStyle/>
                    <a:p>
                      <a:pPr marL="0" marR="0" lvl="0" indent="0" algn="l" rtl="0">
                        <a:spcBef>
                          <a:spcPts val="0"/>
                        </a:spcBef>
                        <a:buSzPct val="25000"/>
                        <a:buNone/>
                      </a:pPr>
                      <a:endParaRPr sz="1800"/>
                    </a:p>
                  </a:txBody>
                  <a:tcPr marL="91450" marR="91450" marT="45725" marB="45725"/>
                </a:tc>
              </a:tr>
            </a:tbl>
          </a:graphicData>
        </a:graphic>
      </p:graphicFrame>
      <p:sp>
        <p:nvSpPr>
          <p:cNvPr id="196" name="Shape 196"/>
          <p:cNvSpPr txBox="1">
            <a:spLocks noGrp="1"/>
          </p:cNvSpPr>
          <p:nvPr>
            <p:ph type="body" idx="1"/>
          </p:nvPr>
        </p:nvSpPr>
        <p:spPr>
          <a:xfrm>
            <a:off x="559297" y="1256719"/>
            <a:ext cx="10515599" cy="847496"/>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buClr>
                <a:schemeClr val="dk1"/>
              </a:buClr>
              <a:buSzPct val="100000"/>
              <a:buFont typeface="Arial"/>
              <a:buChar char="•"/>
            </a:pPr>
            <a:r>
              <a:rPr lang="en-US" sz="1800" b="0" i="0" u="none" strike="noStrike" cap="none">
                <a:solidFill>
                  <a:schemeClr val="dk1"/>
                </a:solidFill>
                <a:latin typeface="Calibri"/>
                <a:ea typeface="Calibri"/>
                <a:cs typeface="Calibri"/>
                <a:sym typeface="Calibri"/>
              </a:rPr>
              <a:t>Imagine you have a</a:t>
            </a:r>
            <a:r>
              <a:rPr lang="en-US" sz="1800"/>
              <a:t> heartburn</a:t>
            </a:r>
            <a:r>
              <a:rPr lang="en-US" sz="1800" b="0" i="0" u="none" strike="noStrike" cap="none">
                <a:solidFill>
                  <a:schemeClr val="dk1"/>
                </a:solidFill>
                <a:latin typeface="Calibri"/>
                <a:ea typeface="Calibri"/>
                <a:cs typeface="Calibri"/>
                <a:sym typeface="Calibri"/>
              </a:rPr>
              <a:t> and congestion. You take Sudafed PE for congestion but you still</a:t>
            </a:r>
            <a:r>
              <a:rPr lang="en-US" sz="1800"/>
              <a:t> have heratburn</a:t>
            </a:r>
            <a:r>
              <a:rPr lang="en-US" sz="1800" b="0" i="0" u="none" strike="noStrike" cap="none">
                <a:solidFill>
                  <a:schemeClr val="dk1"/>
                </a:solidFill>
                <a:latin typeface="Calibri"/>
                <a:ea typeface="Calibri"/>
                <a:cs typeface="Calibri"/>
                <a:sym typeface="Calibri"/>
              </a:rPr>
              <a:t>, which of the following could you take?</a:t>
            </a:r>
          </a:p>
        </p:txBody>
      </p:sp>
      <p:pic>
        <p:nvPicPr>
          <p:cNvPr id="197" name="Shape 197"/>
          <p:cNvPicPr preferRelativeResize="0"/>
          <p:nvPr/>
        </p:nvPicPr>
        <p:blipFill rotWithShape="1">
          <a:blip r:embed="rId3">
            <a:alphaModFix/>
          </a:blip>
          <a:srcRect/>
          <a:stretch/>
        </p:blipFill>
        <p:spPr>
          <a:xfrm>
            <a:off x="3252366" y="2916903"/>
            <a:ext cx="1145100" cy="1218000"/>
          </a:xfrm>
          <a:prstGeom prst="rect">
            <a:avLst/>
          </a:prstGeom>
          <a:noFill/>
          <a:ln>
            <a:noFill/>
          </a:ln>
        </p:spPr>
      </p:pic>
      <p:pic>
        <p:nvPicPr>
          <p:cNvPr id="198" name="Shape 198"/>
          <p:cNvPicPr preferRelativeResize="0"/>
          <p:nvPr/>
        </p:nvPicPr>
        <p:blipFill rotWithShape="1">
          <a:blip r:embed="rId4">
            <a:alphaModFix/>
          </a:blip>
          <a:srcRect l="31924" t="6531" r="34607" b="7755"/>
          <a:stretch/>
        </p:blipFill>
        <p:spPr>
          <a:xfrm>
            <a:off x="2122575" y="2599816"/>
            <a:ext cx="719100" cy="1765199"/>
          </a:xfrm>
          <a:prstGeom prst="rect">
            <a:avLst/>
          </a:prstGeom>
          <a:noFill/>
          <a:ln>
            <a:noFill/>
          </a:ln>
        </p:spPr>
      </p:pic>
      <p:pic>
        <p:nvPicPr>
          <p:cNvPr id="199" name="Shape 199"/>
          <p:cNvPicPr preferRelativeResize="0"/>
          <p:nvPr/>
        </p:nvPicPr>
        <p:blipFill>
          <a:blip r:embed="rId5">
            <a:alphaModFix/>
          </a:blip>
          <a:stretch>
            <a:fillRect/>
          </a:stretch>
        </p:blipFill>
        <p:spPr>
          <a:xfrm>
            <a:off x="5998675" y="3007337"/>
            <a:ext cx="1145074" cy="1145074"/>
          </a:xfrm>
          <a:prstGeom prst="rect">
            <a:avLst/>
          </a:prstGeom>
          <a:noFill/>
          <a:ln>
            <a:noFill/>
          </a:ln>
        </p:spPr>
      </p:pic>
      <p:pic>
        <p:nvPicPr>
          <p:cNvPr id="200" name="Shape 200"/>
          <p:cNvPicPr preferRelativeResize="0"/>
          <p:nvPr/>
        </p:nvPicPr>
        <p:blipFill rotWithShape="1">
          <a:blip r:embed="rId6">
            <a:alphaModFix/>
          </a:blip>
          <a:srcRect l="24708" r="25174"/>
          <a:stretch/>
        </p:blipFill>
        <p:spPr>
          <a:xfrm>
            <a:off x="7447037" y="2781477"/>
            <a:ext cx="759600" cy="1401899"/>
          </a:xfrm>
          <a:prstGeom prst="rect">
            <a:avLst/>
          </a:prstGeom>
          <a:noFill/>
          <a:ln>
            <a:noFill/>
          </a:ln>
        </p:spPr>
      </p:pic>
      <p:pic>
        <p:nvPicPr>
          <p:cNvPr id="201" name="Shape 201"/>
          <p:cNvPicPr preferRelativeResize="0"/>
          <p:nvPr/>
        </p:nvPicPr>
        <p:blipFill rotWithShape="1">
          <a:blip r:embed="rId7">
            <a:alphaModFix/>
          </a:blip>
          <a:srcRect t="9879" b="10120"/>
          <a:stretch/>
        </p:blipFill>
        <p:spPr>
          <a:xfrm>
            <a:off x="8643564" y="3041133"/>
            <a:ext cx="1103400" cy="882600"/>
          </a:xfrm>
          <a:prstGeom prst="rect">
            <a:avLst/>
          </a:prstGeom>
          <a:noFill/>
          <a:ln>
            <a:noFill/>
          </a:ln>
        </p:spPr>
      </p:pic>
      <p:pic>
        <p:nvPicPr>
          <p:cNvPr id="202" name="Shape 202"/>
          <p:cNvPicPr preferRelativeResize="0"/>
          <p:nvPr/>
        </p:nvPicPr>
        <p:blipFill rotWithShape="1">
          <a:blip r:embed="rId8">
            <a:alphaModFix/>
          </a:blip>
          <a:srcRect l="15524" t="15091" r="12169" b="4288"/>
          <a:stretch/>
        </p:blipFill>
        <p:spPr>
          <a:xfrm>
            <a:off x="717873" y="2836211"/>
            <a:ext cx="1092900" cy="1292400"/>
          </a:xfrm>
          <a:prstGeom prst="rect">
            <a:avLst/>
          </a:prstGeom>
          <a:noFill/>
          <a:ln>
            <a:noFill/>
          </a:ln>
        </p:spPr>
      </p:pic>
      <p:pic>
        <p:nvPicPr>
          <p:cNvPr id="203" name="Shape 203"/>
          <p:cNvPicPr preferRelativeResize="0"/>
          <p:nvPr/>
        </p:nvPicPr>
        <p:blipFill rotWithShape="1">
          <a:blip r:embed="rId9">
            <a:alphaModFix/>
          </a:blip>
          <a:srcRect l="20633" t="9109" r="20515" b="7474"/>
          <a:stretch/>
        </p:blipFill>
        <p:spPr>
          <a:xfrm>
            <a:off x="4819313" y="2548537"/>
            <a:ext cx="650100" cy="1867800"/>
          </a:xfrm>
          <a:prstGeom prst="rect">
            <a:avLst/>
          </a:prstGeom>
          <a:noFill/>
          <a:ln>
            <a:noFill/>
          </a:ln>
        </p:spPr>
      </p:pic>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Task 3 Product Comparison	</a:t>
            </a:r>
            <a:endParaRPr lang="en-US" dirty="0"/>
          </a:p>
        </p:txBody>
      </p:sp>
      <p:sp>
        <p:nvSpPr>
          <p:cNvPr id="3" name="Content Placeholder 2"/>
          <p:cNvSpPr>
            <a:spLocks noGrp="1"/>
          </p:cNvSpPr>
          <p:nvPr>
            <p:ph idx="1"/>
          </p:nvPr>
        </p:nvSpPr>
        <p:spPr/>
        <p:txBody>
          <a:bodyPr/>
          <a:lstStyle/>
          <a:p>
            <a:r>
              <a:rPr lang="en-US" b="1" dirty="0"/>
              <a:t>Now I'm going to show you two products at a time and ask you to tell us what is the same or different about them</a:t>
            </a:r>
            <a:endParaRPr lang="en-US" dirty="0"/>
          </a:p>
        </p:txBody>
      </p:sp>
    </p:spTree>
    <p:extLst>
      <p:ext uri="{BB962C8B-B14F-4D97-AF65-F5344CB8AC3E}">
        <p14:creationId xmlns:p14="http://schemas.microsoft.com/office/powerpoint/2010/main" val="33191541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Task 3 Product Comparison	</a:t>
            </a:r>
            <a:endParaRPr lang="en-US" dirty="0"/>
          </a:p>
        </p:txBody>
      </p:sp>
      <p:sp>
        <p:nvSpPr>
          <p:cNvPr id="3" name="Content Placeholder 2"/>
          <p:cNvSpPr>
            <a:spLocks noGrp="1"/>
          </p:cNvSpPr>
          <p:nvPr>
            <p:ph idx="1"/>
          </p:nvPr>
        </p:nvSpPr>
        <p:spPr/>
        <p:txBody>
          <a:bodyPr/>
          <a:lstStyle/>
          <a:p>
            <a:r>
              <a:rPr lang="en-US" b="1" dirty="0"/>
              <a:t>Now I'm going to show you two products at a time and ask you to tell us what is the same or different about them</a:t>
            </a:r>
            <a:endParaRPr lang="en-US" dirty="0"/>
          </a:p>
        </p:txBody>
      </p:sp>
    </p:spTree>
    <p:extLst>
      <p:ext uri="{BB962C8B-B14F-4D97-AF65-F5344CB8AC3E}">
        <p14:creationId xmlns:p14="http://schemas.microsoft.com/office/powerpoint/2010/main" val="34098832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guideimg.alibaba.com/images/shop/88/11/21/6/qlearquil-daytime-sinus-and-congestion-relief-liquicaps-24-count_156819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6775" y="2280355"/>
            <a:ext cx="3291147" cy="329114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1862667" y="2280355"/>
            <a:ext cx="4084108" cy="2922227"/>
            <a:chOff x="1862667" y="2494844"/>
            <a:chExt cx="3714044" cy="2707738"/>
          </a:xfrm>
        </p:grpSpPr>
        <p:pic>
          <p:nvPicPr>
            <p:cNvPr id="2050" name="Picture 2" descr="http://c2.q-assets.com/images/products/p/pg/pg-6886_1z.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7039" y="2607733"/>
              <a:ext cx="3059513" cy="259484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862667" y="2494844"/>
              <a:ext cx="3714044" cy="3612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389272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4" name="Picture 8" descr="http://cdn.frugalcouponliving.com/wp-content/uploads/2013/04/claritin-30-bo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3442" y="2423406"/>
            <a:ext cx="2857500" cy="2486026"/>
          </a:xfrm>
          <a:prstGeom prst="rect">
            <a:avLst/>
          </a:prstGeom>
          <a:noFill/>
          <a:extLst>
            <a:ext uri="{909E8E84-426E-40DD-AFC4-6F175D3DCCD1}">
              <a14:hiddenFill xmlns:a14="http://schemas.microsoft.com/office/drawing/2010/main">
                <a:solidFill>
                  <a:srgbClr val="FFFFFF"/>
                </a:solidFill>
              </a14:hiddenFill>
            </a:ext>
          </a:extLst>
        </p:spPr>
      </p:pic>
      <p:pic>
        <p:nvPicPr>
          <p:cNvPr id="19466" name="Picture 10" descr="http://www.clinicalpharmacology.com/apps/images/photo_us_h/092/clar235a.jpg"/>
          <p:cNvPicPr>
            <a:picLocks noChangeAspect="1" noChangeArrowheads="1"/>
          </p:cNvPicPr>
          <p:nvPr/>
        </p:nvPicPr>
        <p:blipFill rotWithShape="1">
          <a:blip r:embed="rId3">
            <a:extLst>
              <a:ext uri="{28A0092B-C50C-407E-A947-70E740481C1C}">
                <a14:useLocalDpi xmlns:a14="http://schemas.microsoft.com/office/drawing/2010/main" val="0"/>
              </a:ext>
            </a:extLst>
          </a:blip>
          <a:srcRect l="36173" t="3702" r="35580" b="4085"/>
          <a:stretch/>
        </p:blipFill>
        <p:spPr bwMode="auto">
          <a:xfrm>
            <a:off x="5881511" y="2005798"/>
            <a:ext cx="1614312" cy="3680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0778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lh3.googleusercontent.com/BOQSdEUigPF4XQ2osB9a6JheZLAV2Xb0lENzDCvDqGnCLeZQCrQqvKaopdBlKEVNEcHZbED1cTkH8EpapW0OkugIhra8pLL7Pa-C1X9G4wHdoe5-IZwHlqHzFPvgJ07dvyY9XKU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8323" y="2754311"/>
            <a:ext cx="2619375" cy="276225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lh4.googleusercontent.com/YmS01kdAtSSsOL4yWuBsiCBMcVp6NmVz3NVJjPe2pXCWJ5y8kiVNPpQaWh31263dUdbXgUBzR2PPcf3TJCCqsvpZIcUsx4GyKBVHGrG0Ju9AUss3Rbguel52pjkNXskTuDWrTsA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7375" y="2559050"/>
            <a:ext cx="2724150" cy="3152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61019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s://lh3.googleusercontent.com/KLPz7xljqIpibeiv2Ln8www7wz6by48STGwzZJmEX8GkKsXmzGXP7f-4BZjUzlPbaLlmUigPMrAzRnjVo-7onnBb2jHRQuHoVSfY68GvQhveZfhtB5fcZyi6ZUc8TZD44TTJ_S_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3914" y="2455237"/>
            <a:ext cx="3076575" cy="2781300"/>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https://lh4.googleusercontent.com/68ni8-_bVCGrbt-tjjXiwFuatkdyvQ03yoj6fXceQ74BwlaqKY220Lkgf0gd8Lwj4vz4xjIE4kI9x2RG6QB-qlJbw0goHdTzqLliWo_rRHapNP1qIzCSmYM8kssuyWRJyNhQOA9N"/>
          <p:cNvPicPr>
            <a:picLocks noChangeAspect="1" noChangeArrowheads="1"/>
          </p:cNvPicPr>
          <p:nvPr/>
        </p:nvPicPr>
        <p:blipFill rotWithShape="1">
          <a:blip r:embed="rId3">
            <a:extLst>
              <a:ext uri="{28A0092B-C50C-407E-A947-70E740481C1C}">
                <a14:useLocalDpi xmlns:a14="http://schemas.microsoft.com/office/drawing/2010/main" val="0"/>
              </a:ext>
            </a:extLst>
          </a:blip>
          <a:srcRect t="8324"/>
          <a:stretch/>
        </p:blipFill>
        <p:spPr bwMode="auto">
          <a:xfrm>
            <a:off x="5524500" y="2641600"/>
            <a:ext cx="3392788" cy="2594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60029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41222" y="537903"/>
            <a:ext cx="1769440" cy="595912"/>
          </a:xfrm>
          <a:prstGeom prst="rect">
            <a:avLst/>
          </a:prstGeom>
        </p:spPr>
      </p:pic>
      <p:pic>
        <p:nvPicPr>
          <p:cNvPr id="7" name="Picture 6"/>
          <p:cNvPicPr>
            <a:picLocks noChangeAspect="1"/>
          </p:cNvPicPr>
          <p:nvPr/>
        </p:nvPicPr>
        <p:blipFill>
          <a:blip r:embed="rId3"/>
          <a:stretch>
            <a:fillRect/>
          </a:stretch>
        </p:blipFill>
        <p:spPr>
          <a:xfrm>
            <a:off x="320510" y="3149721"/>
            <a:ext cx="1769440" cy="629326"/>
          </a:xfrm>
          <a:prstGeom prst="rect">
            <a:avLst/>
          </a:prstGeom>
        </p:spPr>
      </p:pic>
      <p:pic>
        <p:nvPicPr>
          <p:cNvPr id="8" name="Picture 7"/>
          <p:cNvPicPr>
            <a:picLocks noChangeAspect="1"/>
          </p:cNvPicPr>
          <p:nvPr/>
        </p:nvPicPr>
        <p:blipFill rotWithShape="1">
          <a:blip r:embed="rId4"/>
          <a:srcRect t="5867" b="15545"/>
          <a:stretch/>
        </p:blipFill>
        <p:spPr>
          <a:xfrm>
            <a:off x="402038" y="2116577"/>
            <a:ext cx="1709924" cy="906431"/>
          </a:xfrm>
          <a:prstGeom prst="rect">
            <a:avLst/>
          </a:prstGeom>
        </p:spPr>
      </p:pic>
      <p:pic>
        <p:nvPicPr>
          <p:cNvPr id="9" name="Picture 8"/>
          <p:cNvPicPr>
            <a:picLocks noChangeAspect="1"/>
          </p:cNvPicPr>
          <p:nvPr/>
        </p:nvPicPr>
        <p:blipFill>
          <a:blip r:embed="rId5"/>
          <a:stretch>
            <a:fillRect/>
          </a:stretch>
        </p:blipFill>
        <p:spPr>
          <a:xfrm>
            <a:off x="251216" y="4512298"/>
            <a:ext cx="1709924" cy="490039"/>
          </a:xfrm>
          <a:prstGeom prst="rect">
            <a:avLst/>
          </a:prstGeom>
        </p:spPr>
      </p:pic>
      <p:pic>
        <p:nvPicPr>
          <p:cNvPr id="10" name="Picture 9"/>
          <p:cNvPicPr>
            <a:picLocks noChangeAspect="1"/>
          </p:cNvPicPr>
          <p:nvPr/>
        </p:nvPicPr>
        <p:blipFill>
          <a:blip r:embed="rId6"/>
          <a:stretch>
            <a:fillRect/>
          </a:stretch>
        </p:blipFill>
        <p:spPr>
          <a:xfrm>
            <a:off x="251216" y="5062701"/>
            <a:ext cx="1656970" cy="571880"/>
          </a:xfrm>
          <a:prstGeom prst="rect">
            <a:avLst/>
          </a:prstGeom>
        </p:spPr>
      </p:pic>
      <p:pic>
        <p:nvPicPr>
          <p:cNvPr id="11" name="Picture 10"/>
          <p:cNvPicPr>
            <a:picLocks noChangeAspect="1"/>
          </p:cNvPicPr>
          <p:nvPr/>
        </p:nvPicPr>
        <p:blipFill>
          <a:blip r:embed="rId7"/>
          <a:stretch>
            <a:fillRect/>
          </a:stretch>
        </p:blipFill>
        <p:spPr>
          <a:xfrm>
            <a:off x="320510" y="6184984"/>
            <a:ext cx="1498890" cy="524456"/>
          </a:xfrm>
          <a:prstGeom prst="rect">
            <a:avLst/>
          </a:prstGeom>
        </p:spPr>
      </p:pic>
      <p:pic>
        <p:nvPicPr>
          <p:cNvPr id="12" name="Picture 11"/>
          <p:cNvPicPr>
            <a:picLocks noChangeAspect="1"/>
          </p:cNvPicPr>
          <p:nvPr/>
        </p:nvPicPr>
        <p:blipFill>
          <a:blip r:embed="rId8"/>
          <a:stretch>
            <a:fillRect/>
          </a:stretch>
        </p:blipFill>
        <p:spPr>
          <a:xfrm>
            <a:off x="3169337" y="1531233"/>
            <a:ext cx="1927203" cy="402481"/>
          </a:xfrm>
          <a:prstGeom prst="rect">
            <a:avLst/>
          </a:prstGeom>
        </p:spPr>
      </p:pic>
      <p:pic>
        <p:nvPicPr>
          <p:cNvPr id="13" name="Picture 12"/>
          <p:cNvPicPr>
            <a:picLocks noChangeAspect="1"/>
          </p:cNvPicPr>
          <p:nvPr/>
        </p:nvPicPr>
        <p:blipFill>
          <a:blip r:embed="rId9"/>
          <a:stretch>
            <a:fillRect/>
          </a:stretch>
        </p:blipFill>
        <p:spPr>
          <a:xfrm>
            <a:off x="3107458" y="2008991"/>
            <a:ext cx="1880556" cy="432400"/>
          </a:xfrm>
          <a:prstGeom prst="rect">
            <a:avLst/>
          </a:prstGeom>
        </p:spPr>
      </p:pic>
      <p:pic>
        <p:nvPicPr>
          <p:cNvPr id="14" name="Picture 13"/>
          <p:cNvPicPr>
            <a:picLocks noChangeAspect="1"/>
          </p:cNvPicPr>
          <p:nvPr/>
        </p:nvPicPr>
        <p:blipFill>
          <a:blip r:embed="rId10"/>
          <a:stretch>
            <a:fillRect/>
          </a:stretch>
        </p:blipFill>
        <p:spPr>
          <a:xfrm>
            <a:off x="3052374" y="2475428"/>
            <a:ext cx="2198740" cy="521225"/>
          </a:xfrm>
          <a:prstGeom prst="rect">
            <a:avLst/>
          </a:prstGeom>
        </p:spPr>
      </p:pic>
      <p:pic>
        <p:nvPicPr>
          <p:cNvPr id="20" name="Picture 19"/>
          <p:cNvPicPr>
            <a:picLocks noChangeAspect="1"/>
          </p:cNvPicPr>
          <p:nvPr/>
        </p:nvPicPr>
        <p:blipFill>
          <a:blip r:embed="rId11"/>
          <a:stretch>
            <a:fillRect/>
          </a:stretch>
        </p:blipFill>
        <p:spPr>
          <a:xfrm>
            <a:off x="5933905" y="9106565"/>
            <a:ext cx="1522214" cy="989147"/>
          </a:xfrm>
          <a:prstGeom prst="rect">
            <a:avLst/>
          </a:prstGeom>
        </p:spPr>
      </p:pic>
      <p:pic>
        <p:nvPicPr>
          <p:cNvPr id="21" name="Picture 20"/>
          <p:cNvPicPr>
            <a:picLocks noChangeAspect="1"/>
          </p:cNvPicPr>
          <p:nvPr/>
        </p:nvPicPr>
        <p:blipFill>
          <a:blip r:embed="rId12"/>
          <a:stretch>
            <a:fillRect/>
          </a:stretch>
        </p:blipFill>
        <p:spPr>
          <a:xfrm>
            <a:off x="5694642" y="741682"/>
            <a:ext cx="1996334" cy="358713"/>
          </a:xfrm>
          <a:prstGeom prst="rect">
            <a:avLst/>
          </a:prstGeom>
        </p:spPr>
      </p:pic>
      <p:pic>
        <p:nvPicPr>
          <p:cNvPr id="22" name="Picture 21"/>
          <p:cNvPicPr>
            <a:picLocks noChangeAspect="1"/>
          </p:cNvPicPr>
          <p:nvPr/>
        </p:nvPicPr>
        <p:blipFill>
          <a:blip r:embed="rId13"/>
          <a:stretch>
            <a:fillRect/>
          </a:stretch>
        </p:blipFill>
        <p:spPr>
          <a:xfrm>
            <a:off x="5951066" y="33551"/>
            <a:ext cx="1584126" cy="544211"/>
          </a:xfrm>
          <a:prstGeom prst="rect">
            <a:avLst/>
          </a:prstGeom>
        </p:spPr>
      </p:pic>
      <p:pic>
        <p:nvPicPr>
          <p:cNvPr id="23" name="Picture 22"/>
          <p:cNvPicPr>
            <a:picLocks noChangeAspect="1"/>
          </p:cNvPicPr>
          <p:nvPr/>
        </p:nvPicPr>
        <p:blipFill>
          <a:blip r:embed="rId14"/>
          <a:stretch>
            <a:fillRect/>
          </a:stretch>
        </p:blipFill>
        <p:spPr>
          <a:xfrm>
            <a:off x="5926055" y="1606694"/>
            <a:ext cx="1395110" cy="505578"/>
          </a:xfrm>
          <a:prstGeom prst="rect">
            <a:avLst/>
          </a:prstGeom>
        </p:spPr>
      </p:pic>
      <p:pic>
        <p:nvPicPr>
          <p:cNvPr id="25" name="Picture 24"/>
          <p:cNvPicPr>
            <a:picLocks noChangeAspect="1"/>
          </p:cNvPicPr>
          <p:nvPr/>
        </p:nvPicPr>
        <p:blipFill>
          <a:blip r:embed="rId15"/>
          <a:stretch>
            <a:fillRect/>
          </a:stretch>
        </p:blipFill>
        <p:spPr>
          <a:xfrm>
            <a:off x="5919922" y="3903593"/>
            <a:ext cx="1598473" cy="376000"/>
          </a:xfrm>
          <a:prstGeom prst="rect">
            <a:avLst/>
          </a:prstGeom>
        </p:spPr>
      </p:pic>
      <p:pic>
        <p:nvPicPr>
          <p:cNvPr id="27" name="Picture 26"/>
          <p:cNvPicPr>
            <a:picLocks noChangeAspect="1"/>
          </p:cNvPicPr>
          <p:nvPr/>
        </p:nvPicPr>
        <p:blipFill>
          <a:blip r:embed="rId16"/>
          <a:stretch>
            <a:fillRect/>
          </a:stretch>
        </p:blipFill>
        <p:spPr>
          <a:xfrm>
            <a:off x="6055216" y="2225096"/>
            <a:ext cx="1111293" cy="703217"/>
          </a:xfrm>
          <a:prstGeom prst="rect">
            <a:avLst/>
          </a:prstGeom>
        </p:spPr>
      </p:pic>
      <p:pic>
        <p:nvPicPr>
          <p:cNvPr id="28" name="Picture 27"/>
          <p:cNvPicPr>
            <a:picLocks noChangeAspect="1"/>
          </p:cNvPicPr>
          <p:nvPr/>
        </p:nvPicPr>
        <p:blipFill>
          <a:blip r:embed="rId17"/>
          <a:stretch>
            <a:fillRect/>
          </a:stretch>
        </p:blipFill>
        <p:spPr>
          <a:xfrm>
            <a:off x="5692177" y="4451934"/>
            <a:ext cx="2053962" cy="431597"/>
          </a:xfrm>
          <a:prstGeom prst="rect">
            <a:avLst/>
          </a:prstGeom>
        </p:spPr>
      </p:pic>
      <p:pic>
        <p:nvPicPr>
          <p:cNvPr id="29" name="Picture 28"/>
          <p:cNvPicPr>
            <a:picLocks noChangeAspect="1"/>
          </p:cNvPicPr>
          <p:nvPr/>
        </p:nvPicPr>
        <p:blipFill>
          <a:blip r:embed="rId18"/>
          <a:stretch>
            <a:fillRect/>
          </a:stretch>
        </p:blipFill>
        <p:spPr>
          <a:xfrm>
            <a:off x="5692177" y="4971871"/>
            <a:ext cx="2262875" cy="466804"/>
          </a:xfrm>
          <a:prstGeom prst="rect">
            <a:avLst/>
          </a:prstGeom>
        </p:spPr>
      </p:pic>
      <p:pic>
        <p:nvPicPr>
          <p:cNvPr id="30" name="Picture 29"/>
          <p:cNvPicPr>
            <a:picLocks noChangeAspect="1"/>
          </p:cNvPicPr>
          <p:nvPr/>
        </p:nvPicPr>
        <p:blipFill>
          <a:blip r:embed="rId19"/>
          <a:stretch>
            <a:fillRect/>
          </a:stretch>
        </p:blipFill>
        <p:spPr>
          <a:xfrm>
            <a:off x="6166948" y="5664936"/>
            <a:ext cx="1051721" cy="448602"/>
          </a:xfrm>
          <a:prstGeom prst="rect">
            <a:avLst/>
          </a:prstGeom>
        </p:spPr>
      </p:pic>
      <p:pic>
        <p:nvPicPr>
          <p:cNvPr id="31" name="Picture 30"/>
          <p:cNvPicPr>
            <a:picLocks noChangeAspect="1"/>
          </p:cNvPicPr>
          <p:nvPr/>
        </p:nvPicPr>
        <p:blipFill>
          <a:blip r:embed="rId20"/>
          <a:stretch>
            <a:fillRect/>
          </a:stretch>
        </p:blipFill>
        <p:spPr>
          <a:xfrm>
            <a:off x="8740326" y="2976214"/>
            <a:ext cx="2643130" cy="694385"/>
          </a:xfrm>
          <a:prstGeom prst="rect">
            <a:avLst/>
          </a:prstGeom>
        </p:spPr>
      </p:pic>
      <p:pic>
        <p:nvPicPr>
          <p:cNvPr id="32" name="Picture 31"/>
          <p:cNvPicPr>
            <a:picLocks noChangeAspect="1"/>
          </p:cNvPicPr>
          <p:nvPr/>
        </p:nvPicPr>
        <p:blipFill>
          <a:blip r:embed="rId21"/>
          <a:stretch>
            <a:fillRect/>
          </a:stretch>
        </p:blipFill>
        <p:spPr>
          <a:xfrm>
            <a:off x="9290607" y="2259139"/>
            <a:ext cx="1184750" cy="723800"/>
          </a:xfrm>
          <a:prstGeom prst="rect">
            <a:avLst/>
          </a:prstGeom>
        </p:spPr>
      </p:pic>
      <p:pic>
        <p:nvPicPr>
          <p:cNvPr id="33" name="Picture 32"/>
          <p:cNvPicPr>
            <a:picLocks noChangeAspect="1"/>
          </p:cNvPicPr>
          <p:nvPr/>
        </p:nvPicPr>
        <p:blipFill>
          <a:blip r:embed="rId22"/>
          <a:stretch>
            <a:fillRect/>
          </a:stretch>
        </p:blipFill>
        <p:spPr>
          <a:xfrm>
            <a:off x="8740326" y="4485736"/>
            <a:ext cx="2049806" cy="507600"/>
          </a:xfrm>
          <a:prstGeom prst="rect">
            <a:avLst/>
          </a:prstGeom>
        </p:spPr>
      </p:pic>
      <p:pic>
        <p:nvPicPr>
          <p:cNvPr id="1028" name="Picture 4" descr="http://vignette2.wikia.nocookie.net/logopedia/images/7/72/Triaminic_logo.jpg/revision/latest?cb=20110730193222"/>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9095014" y="1164501"/>
            <a:ext cx="1763889" cy="113594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payload99.cargocollective.com/1/6/207776/4298003/1DimetappLogo.png"/>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l="12312" t="29511" r="11832" b="30606"/>
          <a:stretch/>
        </p:blipFill>
        <p:spPr bwMode="auto">
          <a:xfrm>
            <a:off x="3236468" y="636027"/>
            <a:ext cx="1792941" cy="62752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robinleedyassociates.com/assets/assets-cystex/logo-med.jp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380500" y="5739208"/>
            <a:ext cx="1411111" cy="32808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a:blip r:embed="rId26"/>
          <a:stretch>
            <a:fillRect/>
          </a:stretch>
        </p:blipFill>
        <p:spPr>
          <a:xfrm>
            <a:off x="5747191" y="3076749"/>
            <a:ext cx="1927376" cy="493316"/>
          </a:xfrm>
          <a:prstGeom prst="rect">
            <a:avLst/>
          </a:prstGeom>
        </p:spPr>
      </p:pic>
      <p:pic>
        <p:nvPicPr>
          <p:cNvPr id="36" name="Picture 35"/>
          <p:cNvPicPr>
            <a:picLocks noChangeAspect="1"/>
          </p:cNvPicPr>
          <p:nvPr/>
        </p:nvPicPr>
        <p:blipFill>
          <a:blip r:embed="rId27"/>
          <a:stretch>
            <a:fillRect/>
          </a:stretch>
        </p:blipFill>
        <p:spPr>
          <a:xfrm>
            <a:off x="535159" y="3943448"/>
            <a:ext cx="1251657" cy="508486"/>
          </a:xfrm>
          <a:prstGeom prst="rect">
            <a:avLst/>
          </a:prstGeom>
        </p:spPr>
      </p:pic>
      <p:pic>
        <p:nvPicPr>
          <p:cNvPr id="1034" name="Picture 10" descr="http://www.bargainbinbetty.com/wp-content/uploads/2014/01/miralax-logo.png"/>
          <p:cNvPicPr>
            <a:picLocks noChangeAspect="1" noChangeArrowheads="1"/>
          </p:cNvPicPr>
          <p:nvPr/>
        </p:nvPicPr>
        <p:blipFill rotWithShape="1">
          <a:blip r:embed="rId28">
            <a:extLst>
              <a:ext uri="{28A0092B-C50C-407E-A947-70E740481C1C}">
                <a14:useLocalDpi xmlns:a14="http://schemas.microsoft.com/office/drawing/2010/main" val="0"/>
              </a:ext>
            </a:extLst>
          </a:blip>
          <a:srcRect l="8222" t="19430" r="8202" b="17323"/>
          <a:stretch/>
        </p:blipFill>
        <p:spPr bwMode="auto">
          <a:xfrm>
            <a:off x="3069460" y="5040660"/>
            <a:ext cx="1569649" cy="118784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p:cNvPicPr>
            <a:picLocks noChangeAspect="1"/>
          </p:cNvPicPr>
          <p:nvPr/>
        </p:nvPicPr>
        <p:blipFill>
          <a:blip r:embed="rId29"/>
          <a:stretch>
            <a:fillRect/>
          </a:stretch>
        </p:blipFill>
        <p:spPr>
          <a:xfrm>
            <a:off x="9269410" y="5235744"/>
            <a:ext cx="1033639" cy="589139"/>
          </a:xfrm>
          <a:prstGeom prst="rect">
            <a:avLst/>
          </a:prstGeom>
        </p:spPr>
      </p:pic>
      <p:pic>
        <p:nvPicPr>
          <p:cNvPr id="1026" name="Picture 2" descr="http://photos.prnewswire.com/prn/20141029/155195LOGO/ZzzQuil-Logo"/>
          <p:cNvPicPr>
            <a:picLocks noChangeAspect="1" noChangeArrowheads="1"/>
          </p:cNvPicPr>
          <p:nvPr/>
        </p:nvPicPr>
        <p:blipFill rotWithShape="1">
          <a:blip r:embed="rId30">
            <a:extLst>
              <a:ext uri="{28A0092B-C50C-407E-A947-70E740481C1C}">
                <a14:useLocalDpi xmlns:a14="http://schemas.microsoft.com/office/drawing/2010/main" val="0"/>
              </a:ext>
            </a:extLst>
          </a:blip>
          <a:srcRect l="15678" t="34117" r="14946" b="34124"/>
          <a:stretch/>
        </p:blipFill>
        <p:spPr bwMode="auto">
          <a:xfrm>
            <a:off x="9060022" y="6067291"/>
            <a:ext cx="1645921" cy="60127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1"/>
          <a:stretch>
            <a:fillRect/>
          </a:stretch>
        </p:blipFill>
        <p:spPr>
          <a:xfrm>
            <a:off x="590092" y="1240401"/>
            <a:ext cx="1413424" cy="662543"/>
          </a:xfrm>
          <a:prstGeom prst="rect">
            <a:avLst/>
          </a:prstGeom>
        </p:spPr>
      </p:pic>
      <p:pic>
        <p:nvPicPr>
          <p:cNvPr id="3" name="Picture 2" descr="http://www.imodium.com/sites/imodium/files/logo%20(7).png"/>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217457" y="3046986"/>
            <a:ext cx="1990725" cy="5810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www.vbgroup.net/KAO/images/nav_logo_room.gif"/>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3167968" y="3595785"/>
            <a:ext cx="1628775" cy="6953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ttp://media.shopwell.com/product/9999712312_full.jpg"/>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3360393" y="4153313"/>
            <a:ext cx="1399071" cy="83555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http://www.monistat.com/sites/default/files/logo.png"/>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3052374" y="6126640"/>
            <a:ext cx="1444625" cy="53493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ereidmiller.com/wp-content/uploads/2016/03/sudafed-logo-sudafed-hires-logo.jpg"/>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8817590" y="251444"/>
            <a:ext cx="2130784" cy="106539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37"/>
          <a:stretch>
            <a:fillRect/>
          </a:stretch>
        </p:blipFill>
        <p:spPr>
          <a:xfrm>
            <a:off x="9386408" y="3836118"/>
            <a:ext cx="1181100" cy="352425"/>
          </a:xfrm>
          <a:prstGeom prst="rect">
            <a:avLst/>
          </a:prstGeom>
        </p:spPr>
      </p:pic>
    </p:spTree>
    <p:extLst>
      <p:ext uri="{BB962C8B-B14F-4D97-AF65-F5344CB8AC3E}">
        <p14:creationId xmlns:p14="http://schemas.microsoft.com/office/powerpoint/2010/main" val="33935104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descr="https://lh3.googleusercontent.com/qx3tPx6rG4RcWM7sY378f1SKrrAN5vNVHmmFykZ0XNUl6ivQYuabEFrZhH_o5EtO5uyrgELUxjgFucqsUJRjRncqh9csWQ_2DoSf_LqtoA-NFClXPLxCfe0f0yHMR676FGgWcyx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6092" y="2225588"/>
            <a:ext cx="3550709" cy="355070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Dramamine Motion Sickness Relief Tablets Original Formu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2267" y="2225588"/>
            <a:ext cx="3640314" cy="3640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3710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https://lh3.googleusercontent.com/TNdDC-Ddq5CuSK7LROUPLmaJIpu-W5g-Ol2-8KbB9zKhDoexz-aB2PXoaMKmj_UJ5H-wfZX_Joz4ulwrtMzFiK9z7daLA3WhLBlvqoiDIlNdLZ2tHsxvkSH06RhLH2W4Jjrbjv0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0492" y="2348107"/>
            <a:ext cx="4030486" cy="3093138"/>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Allegra 24 Hour Allergy,  180mg Tablets"/>
          <p:cNvPicPr>
            <a:picLocks noChangeAspect="1" noChangeArrowheads="1"/>
          </p:cNvPicPr>
          <p:nvPr/>
        </p:nvPicPr>
        <p:blipFill rotWithShape="1">
          <a:blip r:embed="rId3">
            <a:extLst>
              <a:ext uri="{28A0092B-C50C-407E-A947-70E740481C1C}">
                <a14:useLocalDpi xmlns:a14="http://schemas.microsoft.com/office/drawing/2010/main" val="0"/>
              </a:ext>
            </a:extLst>
          </a:blip>
          <a:srcRect l="4799" t="16448" r="4337" b="13758"/>
          <a:stretch/>
        </p:blipFill>
        <p:spPr bwMode="auto">
          <a:xfrm>
            <a:off x="1286932" y="2449689"/>
            <a:ext cx="3894667" cy="2991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65907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http://www.alkaseltzerplus.com/static/media/images/Alka-Seltzer-Plus-Cold-Flu-Citru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7144" y="2026250"/>
            <a:ext cx="2505075" cy="336232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vitacost.com/Images/Products/1000/Alka-Seltzer/Alka-Seltzer-Extra-Strength-Antacid-and-Pain-Relief-Original-01650004404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5532" y="2217279"/>
            <a:ext cx="2923642" cy="2980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3263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lh6.googleusercontent.com/w4PH0HVKMuyNku3zCPiQSoW_yMfKHrRA29EOdwiErCA-C5zS4Ho9UJzSsv0IdSsQpyh6qiWdvs-c4HifRDSPXVJkUOT0JgjRhQY2JxF4Qr8K49TLl0DATYFWEIepmPWF6B6S5-c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9025" y="2188633"/>
            <a:ext cx="2428875" cy="26289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lh5.googleusercontent.com/mcjAk1EY8NH1FWOIxRiH0AKI8iwBNB4DyAPTJ_JMnWg2YXf4vO5gJGV4rEItSdsONIfkgLhBT7iZaH_zGBbCbAhS8R5JSgt3bUeVmjVIwHyb10NZpI-a17JlEqZu3nTy7tsJR7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1514" y="2179107"/>
            <a:ext cx="2286000" cy="2638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52540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lh5.googleusercontent.com/E9y-aTdAe6awUc5O3Qna16aVXV30n6nF4tl7RI-YuuQMKtvsVHMoWskpR2g1m70TKOThBmHd4dBkpkkaTPGwCR-1TrGLRIsqLLNNOCKgI_spyWjbNWntJMs6IVFfQSBSZk07PrL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5736" y="2087386"/>
            <a:ext cx="2190750" cy="267652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s://lh6.googleusercontent.com/MOlutjkCEstbBkHmc5vM692GZ4ZE6aVxWKC0CH-p4y5fQC1r29JKu8dW2eDlXvCxNi-IPFVALD0cqPuF0-1RkSQQue7PltkPOinydci3zme8K6C6RYmcQDcW2iyBlPcYOZ2TQJU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2091" y="2087386"/>
            <a:ext cx="2190750" cy="270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13921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triaminicgiveaway.com/products/img/product_day_cold_cough_smal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7487" y="1385711"/>
            <a:ext cx="2023180" cy="491063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Novartis exploits J&amp;J recall pains with Triaminic giveaw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7441" y="1385710"/>
            <a:ext cx="4710289" cy="4710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30950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2295922" y="2525912"/>
            <a:ext cx="3043722" cy="2419055"/>
          </a:xfrm>
          <a:prstGeom prst="rect">
            <a:avLst/>
          </a:prstGeom>
        </p:spPr>
      </p:pic>
      <p:pic>
        <p:nvPicPr>
          <p:cNvPr id="1026" name="Picture 2" descr="http://www.cvs.com/bizcontent/merchandising/productimages/large/300450482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4108" y="1620373"/>
            <a:ext cx="3219803" cy="321980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4800" y="620889"/>
            <a:ext cx="3533422" cy="369332"/>
          </a:xfrm>
          <a:prstGeom prst="rect">
            <a:avLst/>
          </a:prstGeom>
          <a:noFill/>
        </p:spPr>
        <p:txBody>
          <a:bodyPr wrap="square" rtlCol="0">
            <a:spAutoFit/>
          </a:bodyPr>
          <a:lstStyle/>
          <a:p>
            <a:r>
              <a:rPr lang="en-US" dirty="0" smtClean="0"/>
              <a:t>Group A Tylenol Manipulation 1</a:t>
            </a:r>
            <a:endParaRPr lang="en-US" dirty="0"/>
          </a:p>
        </p:txBody>
      </p:sp>
    </p:spTree>
    <p:extLst>
      <p:ext uri="{BB962C8B-B14F-4D97-AF65-F5344CB8AC3E}">
        <p14:creationId xmlns:p14="http://schemas.microsoft.com/office/powerpoint/2010/main" val="3256172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ttp://www.cvs.com/bizcontent/merchandising/productimages/large/300450482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4108" y="1620373"/>
            <a:ext cx="3219803" cy="32198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2295922" y="2525912"/>
            <a:ext cx="3043722" cy="2419055"/>
          </a:xfrm>
          <a:prstGeom prst="rect">
            <a:avLst/>
          </a:prstGeom>
        </p:spPr>
      </p:pic>
      <p:sp>
        <p:nvSpPr>
          <p:cNvPr id="8" name="Rectangle 7"/>
          <p:cNvSpPr/>
          <p:nvPr/>
        </p:nvSpPr>
        <p:spPr>
          <a:xfrm>
            <a:off x="2360149" y="2818231"/>
            <a:ext cx="910122" cy="372534"/>
          </a:xfrm>
          <a:prstGeom prst="rect">
            <a:avLst/>
          </a:prstGeom>
          <a:solidFill>
            <a:srgbClr val="CC0000"/>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664178" y="3004498"/>
            <a:ext cx="327378" cy="280569"/>
          </a:xfrm>
          <a:prstGeom prst="rect">
            <a:avLst/>
          </a:prstGeom>
          <a:solidFill>
            <a:srgbClr val="CC0000"/>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04800" y="620889"/>
            <a:ext cx="3533422" cy="369332"/>
          </a:xfrm>
          <a:prstGeom prst="rect">
            <a:avLst/>
          </a:prstGeom>
          <a:noFill/>
        </p:spPr>
        <p:txBody>
          <a:bodyPr wrap="square" rtlCol="0">
            <a:spAutoFit/>
          </a:bodyPr>
          <a:lstStyle/>
          <a:p>
            <a:r>
              <a:rPr lang="en-US" dirty="0"/>
              <a:t>Group </a:t>
            </a:r>
            <a:r>
              <a:rPr lang="en-US" dirty="0" smtClean="0"/>
              <a:t>B Tylenol Manipulation 2</a:t>
            </a:r>
            <a:endParaRPr lang="en-US" dirty="0"/>
          </a:p>
        </p:txBody>
      </p:sp>
    </p:spTree>
    <p:extLst>
      <p:ext uri="{BB962C8B-B14F-4D97-AF65-F5344CB8AC3E}">
        <p14:creationId xmlns:p14="http://schemas.microsoft.com/office/powerpoint/2010/main" val="7485636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ttp://www.cvs.com/bizcontent/merchandising/productimages/large/300450482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4108" y="1620373"/>
            <a:ext cx="3219803" cy="321980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1766" y="2705803"/>
            <a:ext cx="3283655" cy="2134376"/>
          </a:xfrm>
          <a:prstGeom prst="rect">
            <a:avLst/>
          </a:prstGeom>
        </p:spPr>
      </p:pic>
      <p:sp>
        <p:nvSpPr>
          <p:cNvPr id="4" name="TextBox 3"/>
          <p:cNvSpPr txBox="1"/>
          <p:nvPr/>
        </p:nvSpPr>
        <p:spPr>
          <a:xfrm>
            <a:off x="304800" y="620889"/>
            <a:ext cx="3533422" cy="369332"/>
          </a:xfrm>
          <a:prstGeom prst="rect">
            <a:avLst/>
          </a:prstGeom>
          <a:noFill/>
        </p:spPr>
        <p:txBody>
          <a:bodyPr wrap="square" rtlCol="0">
            <a:spAutoFit/>
          </a:bodyPr>
          <a:lstStyle/>
          <a:p>
            <a:r>
              <a:rPr lang="en-US" dirty="0"/>
              <a:t>Group </a:t>
            </a:r>
            <a:r>
              <a:rPr lang="en-US" dirty="0" smtClean="0"/>
              <a:t>C Tylenol Manipulation 3</a:t>
            </a:r>
            <a:endParaRPr lang="en-US" dirty="0"/>
          </a:p>
        </p:txBody>
      </p:sp>
    </p:spTree>
    <p:extLst>
      <p:ext uri="{BB962C8B-B14F-4D97-AF65-F5344CB8AC3E}">
        <p14:creationId xmlns:p14="http://schemas.microsoft.com/office/powerpoint/2010/main" val="3535754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ttp://www.cvs.com/bizcontent/merchandising/productimages/large/300450482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4108" y="1620373"/>
            <a:ext cx="3219803" cy="321980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6300" y="2773115"/>
            <a:ext cx="3340100" cy="2171065"/>
          </a:xfrm>
          <a:prstGeom prst="rect">
            <a:avLst/>
          </a:prstGeom>
        </p:spPr>
      </p:pic>
      <p:sp>
        <p:nvSpPr>
          <p:cNvPr id="4" name="TextBox 3"/>
          <p:cNvSpPr txBox="1"/>
          <p:nvPr/>
        </p:nvSpPr>
        <p:spPr>
          <a:xfrm>
            <a:off x="304800" y="620889"/>
            <a:ext cx="3533422" cy="369332"/>
          </a:xfrm>
          <a:prstGeom prst="rect">
            <a:avLst/>
          </a:prstGeom>
          <a:noFill/>
        </p:spPr>
        <p:txBody>
          <a:bodyPr wrap="square" rtlCol="0">
            <a:spAutoFit/>
          </a:bodyPr>
          <a:lstStyle/>
          <a:p>
            <a:r>
              <a:rPr lang="en-US" dirty="0"/>
              <a:t>Group </a:t>
            </a:r>
            <a:r>
              <a:rPr lang="en-US" dirty="0" smtClean="0"/>
              <a:t>D Tylenol Manipulation 4</a:t>
            </a:r>
            <a:endParaRPr lang="en-US" dirty="0"/>
          </a:p>
        </p:txBody>
      </p:sp>
    </p:spTree>
    <p:extLst>
      <p:ext uri="{BB962C8B-B14F-4D97-AF65-F5344CB8AC3E}">
        <p14:creationId xmlns:p14="http://schemas.microsoft.com/office/powerpoint/2010/main" val="35221076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6448" y="1231392"/>
            <a:ext cx="4096512" cy="4801314"/>
          </a:xfrm>
          <a:prstGeom prst="rect">
            <a:avLst/>
          </a:prstGeom>
          <a:noFill/>
        </p:spPr>
        <p:txBody>
          <a:bodyPr wrap="square" rtlCol="0">
            <a:spAutoFit/>
          </a:bodyPr>
          <a:lstStyle/>
          <a:p>
            <a:pPr marL="285750" indent="-285750">
              <a:buFontTx/>
              <a:buChar char="-"/>
            </a:pPr>
            <a:r>
              <a:rPr lang="en-US" dirty="0" smtClean="0"/>
              <a:t>Allergies</a:t>
            </a:r>
          </a:p>
          <a:p>
            <a:pPr marL="285750" indent="-285750">
              <a:buFontTx/>
              <a:buChar char="-"/>
            </a:pPr>
            <a:r>
              <a:rPr lang="en-US" dirty="0" smtClean="0"/>
              <a:t>Cold/Flu</a:t>
            </a:r>
          </a:p>
          <a:p>
            <a:pPr marL="285750" indent="-285750">
              <a:buFontTx/>
              <a:buChar char="-"/>
            </a:pPr>
            <a:r>
              <a:rPr lang="en-US" dirty="0" smtClean="0"/>
              <a:t>Constipation</a:t>
            </a:r>
          </a:p>
          <a:p>
            <a:pPr marL="285750" indent="-285750">
              <a:buFontTx/>
              <a:buChar char="-"/>
            </a:pPr>
            <a:r>
              <a:rPr lang="en-US" dirty="0" smtClean="0"/>
              <a:t>Cough</a:t>
            </a:r>
          </a:p>
          <a:p>
            <a:pPr marL="285750" indent="-285750">
              <a:buFontTx/>
              <a:buChar char="-"/>
            </a:pPr>
            <a:r>
              <a:rPr lang="en-US" dirty="0" smtClean="0"/>
              <a:t>Diarrhea</a:t>
            </a:r>
          </a:p>
          <a:p>
            <a:pPr marL="285750" indent="-285750">
              <a:buFontTx/>
              <a:buChar char="-"/>
            </a:pPr>
            <a:r>
              <a:rPr lang="en-US" dirty="0" smtClean="0"/>
              <a:t>Fever</a:t>
            </a:r>
          </a:p>
          <a:p>
            <a:pPr marL="285750" indent="-285750">
              <a:buFontTx/>
              <a:buChar char="-"/>
            </a:pPr>
            <a:r>
              <a:rPr lang="en-US" dirty="0" smtClean="0"/>
              <a:t>Headache</a:t>
            </a:r>
          </a:p>
          <a:p>
            <a:pPr marL="285750" indent="-285750">
              <a:buFontTx/>
              <a:buChar char="-"/>
            </a:pPr>
            <a:r>
              <a:rPr lang="en-US" dirty="0" smtClean="0"/>
              <a:t>Migraine</a:t>
            </a:r>
          </a:p>
          <a:p>
            <a:pPr marL="285750" indent="-285750">
              <a:buFontTx/>
              <a:buChar char="-"/>
            </a:pPr>
            <a:r>
              <a:rPr lang="en-US" dirty="0" smtClean="0"/>
              <a:t>Motion sickness</a:t>
            </a:r>
          </a:p>
          <a:p>
            <a:pPr marL="285750" indent="-285750">
              <a:buFontTx/>
              <a:buChar char="-"/>
            </a:pPr>
            <a:r>
              <a:rPr lang="en-US" dirty="0" smtClean="0"/>
              <a:t>Nausea</a:t>
            </a:r>
          </a:p>
          <a:p>
            <a:pPr marL="285750" indent="-285750">
              <a:buFontTx/>
              <a:buChar char="-"/>
            </a:pPr>
            <a:r>
              <a:rPr lang="en-US" dirty="0" smtClean="0"/>
              <a:t>Pain</a:t>
            </a:r>
          </a:p>
          <a:p>
            <a:pPr marL="285750" indent="-285750">
              <a:buFontTx/>
              <a:buChar char="-"/>
            </a:pPr>
            <a:r>
              <a:rPr lang="en-US" dirty="0" smtClean="0"/>
              <a:t>Heartburn</a:t>
            </a:r>
          </a:p>
          <a:p>
            <a:pPr marL="285750" indent="-285750">
              <a:buFontTx/>
              <a:buChar char="-"/>
            </a:pPr>
            <a:r>
              <a:rPr lang="en-US" dirty="0" smtClean="0"/>
              <a:t>Indigestion</a:t>
            </a:r>
          </a:p>
          <a:p>
            <a:pPr marL="285750" indent="-285750">
              <a:buFontTx/>
              <a:buChar char="-"/>
            </a:pPr>
            <a:r>
              <a:rPr lang="en-US" dirty="0" smtClean="0"/>
              <a:t>Sleep aid</a:t>
            </a:r>
          </a:p>
          <a:p>
            <a:pPr marL="285750" indent="-285750">
              <a:buFontTx/>
              <a:buChar char="-"/>
            </a:pPr>
            <a:r>
              <a:rPr lang="en-US" dirty="0" smtClean="0"/>
              <a:t>Upset stomach</a:t>
            </a:r>
          </a:p>
          <a:p>
            <a:pPr marL="285750" indent="-285750">
              <a:buFontTx/>
              <a:buChar char="-"/>
            </a:pPr>
            <a:r>
              <a:rPr lang="en-US" dirty="0" smtClean="0"/>
              <a:t>Urinary tract infection</a:t>
            </a:r>
          </a:p>
          <a:p>
            <a:pPr marL="285750" indent="-285750">
              <a:buFontTx/>
              <a:buChar char="-"/>
            </a:pPr>
            <a:r>
              <a:rPr lang="en-US" dirty="0" smtClean="0"/>
              <a:t>Yeast infection</a:t>
            </a:r>
          </a:p>
        </p:txBody>
      </p:sp>
      <p:sp>
        <p:nvSpPr>
          <p:cNvPr id="5" name="TextBox 4"/>
          <p:cNvSpPr txBox="1"/>
          <p:nvPr/>
        </p:nvSpPr>
        <p:spPr>
          <a:xfrm>
            <a:off x="341376" y="743712"/>
            <a:ext cx="4011168" cy="369332"/>
          </a:xfrm>
          <a:prstGeom prst="rect">
            <a:avLst/>
          </a:prstGeom>
          <a:noFill/>
        </p:spPr>
        <p:txBody>
          <a:bodyPr wrap="square" rtlCol="0">
            <a:spAutoFit/>
          </a:bodyPr>
          <a:lstStyle/>
          <a:p>
            <a:r>
              <a:rPr lang="en-US" dirty="0" smtClean="0"/>
              <a:t>Common Symptoms:</a:t>
            </a:r>
            <a:endParaRPr lang="en-US" dirty="0"/>
          </a:p>
        </p:txBody>
      </p:sp>
      <p:sp>
        <p:nvSpPr>
          <p:cNvPr id="6" name="TextBox 5"/>
          <p:cNvSpPr txBox="1"/>
          <p:nvPr/>
        </p:nvSpPr>
        <p:spPr>
          <a:xfrm>
            <a:off x="4352544" y="743712"/>
            <a:ext cx="4011168" cy="369332"/>
          </a:xfrm>
          <a:prstGeom prst="rect">
            <a:avLst/>
          </a:prstGeom>
          <a:noFill/>
        </p:spPr>
        <p:txBody>
          <a:bodyPr wrap="square" rtlCol="0">
            <a:spAutoFit/>
          </a:bodyPr>
          <a:lstStyle/>
          <a:p>
            <a:r>
              <a:rPr lang="en-US" dirty="0" smtClean="0"/>
              <a:t>Common Active Ingredients:</a:t>
            </a:r>
            <a:endParaRPr lang="en-US" dirty="0"/>
          </a:p>
        </p:txBody>
      </p:sp>
      <p:sp>
        <p:nvSpPr>
          <p:cNvPr id="7" name="TextBox 6"/>
          <p:cNvSpPr txBox="1"/>
          <p:nvPr/>
        </p:nvSpPr>
        <p:spPr>
          <a:xfrm>
            <a:off x="4443984" y="1231392"/>
            <a:ext cx="7418832" cy="4801314"/>
          </a:xfrm>
          <a:prstGeom prst="rect">
            <a:avLst/>
          </a:prstGeom>
          <a:noFill/>
        </p:spPr>
        <p:txBody>
          <a:bodyPr wrap="square" numCol="2" rtlCol="0">
            <a:spAutoFit/>
          </a:bodyPr>
          <a:lstStyle/>
          <a:p>
            <a:pPr marL="285750" indent="-285750">
              <a:buFontTx/>
              <a:buChar char="-"/>
            </a:pPr>
            <a:r>
              <a:rPr lang="en-US" dirty="0" smtClean="0"/>
              <a:t>Acetaminophen</a:t>
            </a:r>
          </a:p>
          <a:p>
            <a:pPr marL="285750" indent="-285750">
              <a:buFontTx/>
              <a:buChar char="-"/>
            </a:pPr>
            <a:r>
              <a:rPr lang="en-US" dirty="0" smtClean="0"/>
              <a:t>Aluminum </a:t>
            </a:r>
            <a:r>
              <a:rPr lang="en-US" dirty="0" err="1" smtClean="0"/>
              <a:t>hydroxinde</a:t>
            </a:r>
            <a:endParaRPr lang="en-US" dirty="0" smtClean="0"/>
          </a:p>
          <a:p>
            <a:pPr marL="285750" indent="-285750">
              <a:buFontTx/>
              <a:buChar char="-"/>
            </a:pPr>
            <a:r>
              <a:rPr lang="en-US" dirty="0" smtClean="0"/>
              <a:t>Anhydrous citric acid</a:t>
            </a:r>
          </a:p>
          <a:p>
            <a:pPr marL="285750" indent="-285750">
              <a:buFontTx/>
              <a:buChar char="-"/>
            </a:pPr>
            <a:r>
              <a:rPr lang="en-US" dirty="0" smtClean="0"/>
              <a:t>Antacid</a:t>
            </a:r>
          </a:p>
          <a:p>
            <a:pPr marL="285750" indent="-285750">
              <a:buFontTx/>
              <a:buChar char="-"/>
            </a:pPr>
            <a:r>
              <a:rPr lang="en-US" dirty="0" smtClean="0"/>
              <a:t>Aspirin</a:t>
            </a:r>
          </a:p>
          <a:p>
            <a:pPr marL="285750" indent="-285750">
              <a:buFontTx/>
              <a:buChar char="-"/>
            </a:pPr>
            <a:r>
              <a:rPr lang="en-US" dirty="0" err="1" smtClean="0"/>
              <a:t>Bisacodyl</a:t>
            </a:r>
            <a:endParaRPr lang="en-US" dirty="0" smtClean="0"/>
          </a:p>
          <a:p>
            <a:pPr marL="285750" indent="-285750">
              <a:buFontTx/>
              <a:buChar char="-"/>
            </a:pPr>
            <a:r>
              <a:rPr lang="en-US" dirty="0" smtClean="0"/>
              <a:t>Bismuth subsalicylate</a:t>
            </a:r>
          </a:p>
          <a:p>
            <a:pPr marL="285750" indent="-285750">
              <a:buFontTx/>
              <a:buChar char="-"/>
            </a:pPr>
            <a:r>
              <a:rPr lang="en-US" dirty="0" smtClean="0"/>
              <a:t>Calcium carbonate</a:t>
            </a:r>
          </a:p>
          <a:p>
            <a:pPr marL="285750" indent="-285750">
              <a:buFontTx/>
              <a:buChar char="-"/>
            </a:pPr>
            <a:r>
              <a:rPr lang="en-US" dirty="0" err="1" smtClean="0"/>
              <a:t>Cetrizine</a:t>
            </a:r>
            <a:endParaRPr lang="en-US" dirty="0" smtClean="0"/>
          </a:p>
          <a:p>
            <a:pPr marL="285750" indent="-285750">
              <a:buFontTx/>
              <a:buChar char="-"/>
            </a:pPr>
            <a:r>
              <a:rPr lang="en-US" dirty="0" err="1" smtClean="0"/>
              <a:t>Chlorphoeniramine</a:t>
            </a:r>
            <a:r>
              <a:rPr lang="en-US" dirty="0" smtClean="0"/>
              <a:t> maleate</a:t>
            </a:r>
          </a:p>
          <a:p>
            <a:pPr marL="285750" indent="-285750">
              <a:buFontTx/>
              <a:buChar char="-"/>
            </a:pPr>
            <a:r>
              <a:rPr lang="en-US" dirty="0" smtClean="0"/>
              <a:t>Dextromethorphan</a:t>
            </a:r>
          </a:p>
          <a:p>
            <a:pPr marL="285750" indent="-285750">
              <a:buFontTx/>
              <a:buChar char="-"/>
            </a:pPr>
            <a:r>
              <a:rPr lang="en-US" dirty="0" err="1" smtClean="0"/>
              <a:t>Dextromenthorphn</a:t>
            </a:r>
            <a:r>
              <a:rPr lang="en-US" dirty="0" smtClean="0"/>
              <a:t> </a:t>
            </a:r>
            <a:r>
              <a:rPr lang="en-US" dirty="0" err="1" smtClean="0"/>
              <a:t>Hdryobromide</a:t>
            </a:r>
            <a:endParaRPr lang="en-US" dirty="0" smtClean="0"/>
          </a:p>
          <a:p>
            <a:pPr marL="285750" indent="-285750">
              <a:buFontTx/>
              <a:buChar char="-"/>
            </a:pPr>
            <a:r>
              <a:rPr lang="en-US" dirty="0" smtClean="0"/>
              <a:t>Diphenhydramine</a:t>
            </a:r>
          </a:p>
          <a:p>
            <a:pPr marL="285750" indent="-285750">
              <a:buFontTx/>
              <a:buChar char="-"/>
            </a:pPr>
            <a:r>
              <a:rPr lang="en-US" dirty="0" err="1" smtClean="0"/>
              <a:t>Doxylamine</a:t>
            </a:r>
            <a:r>
              <a:rPr lang="en-US" dirty="0" smtClean="0"/>
              <a:t> </a:t>
            </a:r>
            <a:r>
              <a:rPr lang="en-US" dirty="0" err="1" smtClean="0"/>
              <a:t>Succinnate</a:t>
            </a:r>
            <a:endParaRPr lang="en-US" dirty="0" smtClean="0"/>
          </a:p>
          <a:p>
            <a:pPr marL="285750" indent="-285750">
              <a:buFontTx/>
              <a:buChar char="-"/>
            </a:pPr>
            <a:r>
              <a:rPr lang="en-US" dirty="0" smtClean="0"/>
              <a:t>Fexofenadine</a:t>
            </a:r>
          </a:p>
          <a:p>
            <a:pPr marL="285750" indent="-285750">
              <a:buFontTx/>
              <a:buChar char="-"/>
            </a:pPr>
            <a:r>
              <a:rPr lang="en-US" dirty="0" err="1" smtClean="0"/>
              <a:t>Guaifenesin</a:t>
            </a:r>
            <a:endParaRPr lang="en-US" dirty="0" smtClean="0"/>
          </a:p>
          <a:p>
            <a:pPr marL="285750" indent="-285750">
              <a:buFontTx/>
              <a:buChar char="-"/>
            </a:pPr>
            <a:r>
              <a:rPr lang="en-US" dirty="0" smtClean="0"/>
              <a:t>Ibuprofen</a:t>
            </a:r>
          </a:p>
          <a:p>
            <a:pPr marL="285750" indent="-285750">
              <a:buFontTx/>
              <a:buChar char="-"/>
            </a:pPr>
            <a:r>
              <a:rPr lang="en-US" dirty="0"/>
              <a:t>Lansoprazole</a:t>
            </a:r>
          </a:p>
          <a:p>
            <a:pPr marL="285750" indent="-285750">
              <a:buFontTx/>
              <a:buChar char="-"/>
            </a:pPr>
            <a:r>
              <a:rPr lang="en-US" dirty="0" err="1"/>
              <a:t>Loratidine</a:t>
            </a:r>
            <a:endParaRPr lang="en-US" dirty="0"/>
          </a:p>
          <a:p>
            <a:pPr marL="285750" indent="-285750">
              <a:buFontTx/>
              <a:buChar char="-"/>
            </a:pPr>
            <a:r>
              <a:rPr lang="en-US" dirty="0" err="1"/>
              <a:t>Loperaminde</a:t>
            </a:r>
            <a:r>
              <a:rPr lang="en-US" dirty="0"/>
              <a:t> hydroxide</a:t>
            </a:r>
          </a:p>
          <a:p>
            <a:pPr marL="285750" indent="-285750">
              <a:buFontTx/>
              <a:buChar char="-"/>
            </a:pPr>
            <a:r>
              <a:rPr lang="en-US" dirty="0"/>
              <a:t>Magnesium hydroxide</a:t>
            </a:r>
          </a:p>
          <a:p>
            <a:pPr marL="285750" indent="-285750">
              <a:buFontTx/>
              <a:buChar char="-"/>
            </a:pPr>
            <a:r>
              <a:rPr lang="en-US" dirty="0"/>
              <a:t>Meclizine</a:t>
            </a:r>
          </a:p>
          <a:p>
            <a:pPr marL="285750" indent="-285750">
              <a:buFontTx/>
              <a:buChar char="-"/>
            </a:pPr>
            <a:r>
              <a:rPr lang="en-US" dirty="0" smtClean="0"/>
              <a:t>Naproxen</a:t>
            </a:r>
          </a:p>
          <a:p>
            <a:pPr marL="285750" indent="-285750">
              <a:buFontTx/>
              <a:buChar char="-"/>
            </a:pPr>
            <a:r>
              <a:rPr lang="en-US" dirty="0" smtClean="0"/>
              <a:t>Neomycin Sulfate</a:t>
            </a:r>
          </a:p>
          <a:p>
            <a:pPr marL="285750" indent="-285750">
              <a:buFontTx/>
              <a:buChar char="-"/>
            </a:pPr>
            <a:r>
              <a:rPr lang="en-US" dirty="0" smtClean="0"/>
              <a:t>Omeprazole magnesium</a:t>
            </a:r>
          </a:p>
          <a:p>
            <a:pPr marL="285750" indent="-285750">
              <a:buFontTx/>
              <a:buChar char="-"/>
            </a:pPr>
            <a:r>
              <a:rPr lang="en-US" dirty="0" err="1" smtClean="0"/>
              <a:t>Phenazopyridine</a:t>
            </a:r>
            <a:endParaRPr lang="en-US" dirty="0" smtClean="0"/>
          </a:p>
          <a:p>
            <a:pPr marL="285750" indent="-285750">
              <a:buFontTx/>
              <a:buChar char="-"/>
            </a:pPr>
            <a:r>
              <a:rPr lang="en-US" dirty="0" smtClean="0"/>
              <a:t>Phenylephrine</a:t>
            </a:r>
            <a:r>
              <a:rPr lang="en-US" dirty="0"/>
              <a:t> </a:t>
            </a:r>
            <a:r>
              <a:rPr lang="en-US" dirty="0" err="1" smtClean="0"/>
              <a:t>Bitartrate</a:t>
            </a:r>
            <a:endParaRPr lang="en-US" dirty="0" smtClean="0"/>
          </a:p>
          <a:p>
            <a:pPr marL="285750" indent="-285750">
              <a:buFontTx/>
              <a:buChar char="-"/>
            </a:pPr>
            <a:r>
              <a:rPr lang="en-US" dirty="0" smtClean="0"/>
              <a:t>Phenylephrine hydrochloride</a:t>
            </a:r>
          </a:p>
          <a:p>
            <a:pPr marL="285750" indent="-285750">
              <a:buFontTx/>
              <a:buChar char="-"/>
            </a:pPr>
            <a:r>
              <a:rPr lang="en-US" dirty="0" err="1" smtClean="0"/>
              <a:t>Polymyxin</a:t>
            </a:r>
            <a:r>
              <a:rPr lang="en-US" dirty="0" smtClean="0"/>
              <a:t> B</a:t>
            </a:r>
          </a:p>
          <a:p>
            <a:pPr marL="285750" indent="-285750">
              <a:buFontTx/>
              <a:buChar char="-"/>
            </a:pPr>
            <a:r>
              <a:rPr lang="en-US" dirty="0" smtClean="0"/>
              <a:t>Sodium bicarbonate</a:t>
            </a:r>
          </a:p>
          <a:p>
            <a:endParaRPr lang="en-US" dirty="0" smtClean="0"/>
          </a:p>
        </p:txBody>
      </p:sp>
      <p:cxnSp>
        <p:nvCxnSpPr>
          <p:cNvPr id="10" name="Straight Connector 9"/>
          <p:cNvCxnSpPr/>
          <p:nvPr/>
        </p:nvCxnSpPr>
        <p:spPr>
          <a:xfrm flipH="1">
            <a:off x="3462528" y="0"/>
            <a:ext cx="36576" cy="6748272"/>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9685998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product-images.ibotta.com/offer/J713KshJUxvFEEKlJojs2g-larg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6419" y="2212346"/>
            <a:ext cx="3399284" cy="311601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723" y="2212346"/>
            <a:ext cx="3416477" cy="3127470"/>
          </a:xfrm>
          <a:prstGeom prst="rect">
            <a:avLst/>
          </a:prstGeom>
        </p:spPr>
      </p:pic>
      <p:sp>
        <p:nvSpPr>
          <p:cNvPr id="4" name="TextBox 3"/>
          <p:cNvSpPr txBox="1"/>
          <p:nvPr/>
        </p:nvSpPr>
        <p:spPr>
          <a:xfrm>
            <a:off x="304800" y="620889"/>
            <a:ext cx="3533422" cy="369332"/>
          </a:xfrm>
          <a:prstGeom prst="rect">
            <a:avLst/>
          </a:prstGeom>
          <a:noFill/>
        </p:spPr>
        <p:txBody>
          <a:bodyPr wrap="square" rtlCol="0">
            <a:spAutoFit/>
          </a:bodyPr>
          <a:lstStyle/>
          <a:p>
            <a:r>
              <a:rPr lang="en-US" dirty="0"/>
              <a:t>Group A </a:t>
            </a:r>
            <a:r>
              <a:rPr lang="en-US" dirty="0" smtClean="0"/>
              <a:t>Midol Manipulation 1</a:t>
            </a:r>
            <a:endParaRPr lang="en-US" dirty="0"/>
          </a:p>
        </p:txBody>
      </p:sp>
    </p:spTree>
    <p:extLst>
      <p:ext uri="{BB962C8B-B14F-4D97-AF65-F5344CB8AC3E}">
        <p14:creationId xmlns:p14="http://schemas.microsoft.com/office/powerpoint/2010/main" val="7577168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6723" y="2212346"/>
            <a:ext cx="3416477" cy="312747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2012" y="2212346"/>
            <a:ext cx="3518077" cy="3220475"/>
          </a:xfrm>
          <a:prstGeom prst="rect">
            <a:avLst/>
          </a:prstGeom>
        </p:spPr>
      </p:pic>
      <p:sp>
        <p:nvSpPr>
          <p:cNvPr id="4" name="TextBox 3"/>
          <p:cNvSpPr txBox="1"/>
          <p:nvPr/>
        </p:nvSpPr>
        <p:spPr>
          <a:xfrm>
            <a:off x="304800" y="620889"/>
            <a:ext cx="3533422" cy="369332"/>
          </a:xfrm>
          <a:prstGeom prst="rect">
            <a:avLst/>
          </a:prstGeom>
          <a:noFill/>
        </p:spPr>
        <p:txBody>
          <a:bodyPr wrap="square" rtlCol="0">
            <a:spAutoFit/>
          </a:bodyPr>
          <a:lstStyle/>
          <a:p>
            <a:r>
              <a:rPr lang="en-US" dirty="0"/>
              <a:t>Group </a:t>
            </a:r>
            <a:r>
              <a:rPr lang="en-US" dirty="0" smtClean="0"/>
              <a:t>B Midol Manipulation 2</a:t>
            </a:r>
            <a:endParaRPr lang="en-US" dirty="0"/>
          </a:p>
        </p:txBody>
      </p:sp>
    </p:spTree>
    <p:extLst>
      <p:ext uri="{BB962C8B-B14F-4D97-AF65-F5344CB8AC3E}">
        <p14:creationId xmlns:p14="http://schemas.microsoft.com/office/powerpoint/2010/main" val="408792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4279" y="2212346"/>
            <a:ext cx="3518077" cy="3220475"/>
          </a:xfrm>
          <a:prstGeom prst="rect">
            <a:avLst/>
          </a:prstGeom>
        </p:spPr>
      </p:pic>
      <p:pic>
        <p:nvPicPr>
          <p:cNvPr id="4" name="Picture 2" descr="http://weinersltd.com/media/catalog/product/cache/1/image/470x/9df78eab33525d08d6e5fb8d27136e95/1/1/11272_Midol_Pack_of_2_A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3130" y="2040291"/>
            <a:ext cx="3671359" cy="36713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04800" y="620889"/>
            <a:ext cx="3533422" cy="369332"/>
          </a:xfrm>
          <a:prstGeom prst="rect">
            <a:avLst/>
          </a:prstGeom>
          <a:noFill/>
        </p:spPr>
        <p:txBody>
          <a:bodyPr wrap="square" rtlCol="0">
            <a:spAutoFit/>
          </a:bodyPr>
          <a:lstStyle/>
          <a:p>
            <a:r>
              <a:rPr lang="en-US" dirty="0"/>
              <a:t>Group </a:t>
            </a:r>
            <a:r>
              <a:rPr lang="en-US" dirty="0" smtClean="0"/>
              <a:t>C Midol Manipulation 3</a:t>
            </a:r>
            <a:endParaRPr lang="en-US" dirty="0"/>
          </a:p>
        </p:txBody>
      </p:sp>
    </p:spTree>
    <p:extLst>
      <p:ext uri="{BB962C8B-B14F-4D97-AF65-F5344CB8AC3E}">
        <p14:creationId xmlns:p14="http://schemas.microsoft.com/office/powerpoint/2010/main" val="35856270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einersltd.com/media/catalog/product/cache/1/image/470x/9df78eab33525d08d6e5fb8d27136e95/1/1/11272_Midol_Pack_of_2_A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3130" y="2040291"/>
            <a:ext cx="3671359" cy="36713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product-images.ibotta.com/offer/J713KshJUxvFEEKlJojs2g-lar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6419" y="2212346"/>
            <a:ext cx="3399284" cy="311601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04800" y="620889"/>
            <a:ext cx="3533422" cy="369332"/>
          </a:xfrm>
          <a:prstGeom prst="rect">
            <a:avLst/>
          </a:prstGeom>
          <a:noFill/>
        </p:spPr>
        <p:txBody>
          <a:bodyPr wrap="square" rtlCol="0">
            <a:spAutoFit/>
          </a:bodyPr>
          <a:lstStyle/>
          <a:p>
            <a:r>
              <a:rPr lang="en-US" dirty="0"/>
              <a:t>Group </a:t>
            </a:r>
            <a:r>
              <a:rPr lang="en-US" dirty="0" smtClean="0"/>
              <a:t>D Midol Manipulation 4</a:t>
            </a:r>
            <a:endParaRPr lang="en-US" dirty="0"/>
          </a:p>
        </p:txBody>
      </p:sp>
    </p:spTree>
    <p:extLst>
      <p:ext uri="{BB962C8B-B14F-4D97-AF65-F5344CB8AC3E}">
        <p14:creationId xmlns:p14="http://schemas.microsoft.com/office/powerpoint/2010/main" val="40473833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Task 2 Product Selection	</a:t>
            </a:r>
            <a:endParaRPr lang="en-US" dirty="0"/>
          </a:p>
        </p:txBody>
      </p:sp>
      <p:sp>
        <p:nvSpPr>
          <p:cNvPr id="3" name="Content Placeholder 2"/>
          <p:cNvSpPr>
            <a:spLocks noGrp="1"/>
          </p:cNvSpPr>
          <p:nvPr>
            <p:ph idx="1"/>
          </p:nvPr>
        </p:nvSpPr>
        <p:spPr/>
        <p:txBody>
          <a:bodyPr/>
          <a:lstStyle/>
          <a:p>
            <a:r>
              <a:rPr lang="en-US" b="1" dirty="0" smtClean="0"/>
              <a:t>For </a:t>
            </a:r>
            <a:r>
              <a:rPr lang="en-US" b="1" dirty="0"/>
              <a:t>this part of the interview, pretend you are at the pharmacy. I will show you several over the counter products </a:t>
            </a:r>
            <a:r>
              <a:rPr lang="en-US" b="1" dirty="0" smtClean="0"/>
              <a:t>and ask </a:t>
            </a:r>
            <a:r>
              <a:rPr lang="en-US" b="1" dirty="0"/>
              <a:t>you which ones would be appropriate for you to take if you had a specific symptom or set of symptoms. </a:t>
            </a:r>
            <a:r>
              <a:rPr lang="en-US" b="1" dirty="0" smtClean="0"/>
              <a:t>You may </a:t>
            </a:r>
            <a:r>
              <a:rPr lang="en-US" b="1" dirty="0"/>
              <a:t>choose as many as you think apply. Keep in mind that there may be more than one possible answer. We </a:t>
            </a:r>
            <a:r>
              <a:rPr lang="en-US" b="1" dirty="0" smtClean="0"/>
              <a:t>would like </a:t>
            </a:r>
            <a:r>
              <a:rPr lang="en-US" b="1" dirty="0"/>
              <a:t>you to do whatever you normally do at the pharmacy when choosing medicines.</a:t>
            </a:r>
            <a:endParaRPr lang="en-US" dirty="0"/>
          </a:p>
        </p:txBody>
      </p:sp>
    </p:spTree>
    <p:extLst>
      <p:ext uri="{BB962C8B-B14F-4D97-AF65-F5344CB8AC3E}">
        <p14:creationId xmlns:p14="http://schemas.microsoft.com/office/powerpoint/2010/main" val="2458855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graphicFrame>
        <p:nvGraphicFramePr>
          <p:cNvPr id="84" name="Shape 84"/>
          <p:cNvGraphicFramePr/>
          <p:nvPr/>
        </p:nvGraphicFramePr>
        <p:xfrm>
          <a:off x="559297" y="1987908"/>
          <a:ext cx="9346575" cy="2571100"/>
        </p:xfrm>
        <a:graphic>
          <a:graphicData uri="http://schemas.openxmlformats.org/drawingml/2006/table">
            <a:tbl>
              <a:tblPr firstRow="1" bandRow="1">
                <a:noFill/>
                <a:tableStyleId>{3900E360-567E-441C-96AC-A9EA63F060E9}</a:tableStyleId>
              </a:tblPr>
              <a:tblGrid>
                <a:gridCol w="1335225"/>
                <a:gridCol w="1335225"/>
                <a:gridCol w="1335225"/>
                <a:gridCol w="1335225"/>
                <a:gridCol w="1335225"/>
                <a:gridCol w="1335225"/>
                <a:gridCol w="1335225"/>
              </a:tblGrid>
              <a:tr h="510725">
                <a:tc>
                  <a:txBody>
                    <a:bodyPr/>
                    <a:lstStyle/>
                    <a:p>
                      <a:pPr marL="0" marR="0" lvl="0" indent="0" algn="l" rtl="0">
                        <a:lnSpc>
                          <a:spcPct val="100000"/>
                        </a:lnSpc>
                        <a:spcBef>
                          <a:spcPts val="0"/>
                        </a:spcBef>
                        <a:spcAft>
                          <a:spcPts val="0"/>
                        </a:spcAft>
                        <a:buClr>
                          <a:schemeClr val="dk1"/>
                        </a:buClr>
                        <a:buSzPct val="25000"/>
                        <a:buFont typeface="Calibri"/>
                        <a:buNone/>
                      </a:pPr>
                      <a:r>
                        <a:rPr lang="en-US" sz="1800" u="none" strike="noStrike" cap="none"/>
                        <a:t>Correct</a:t>
                      </a:r>
                    </a:p>
                  </a:txBody>
                  <a:tcPr marL="91450" marR="91450" marT="45725" marB="45725"/>
                </a:tc>
                <a:tc>
                  <a:txBody>
                    <a:bodyPr/>
                    <a:lstStyle/>
                    <a:p>
                      <a:pPr lvl="0" rtl="0">
                        <a:spcBef>
                          <a:spcPts val="0"/>
                        </a:spcBef>
                        <a:buClr>
                          <a:schemeClr val="dk1"/>
                        </a:buClr>
                        <a:buSzPct val="25000"/>
                        <a:buFont typeface="Arial"/>
                        <a:buNone/>
                      </a:pPr>
                      <a:r>
                        <a:rPr lang="en-US" sz="1800"/>
                        <a:t>Error - BE</a:t>
                      </a:r>
                    </a:p>
                  </a:txBody>
                  <a:tcPr marL="91450" marR="91450" marT="45725" marB="45725"/>
                </a:tc>
                <a:tc>
                  <a:txBody>
                    <a:bodyPr/>
                    <a:lstStyle/>
                    <a:p>
                      <a:pPr marL="0" marR="0" lvl="0" indent="0" algn="l" rtl="0">
                        <a:lnSpc>
                          <a:spcPct val="100000"/>
                        </a:lnSpc>
                        <a:spcBef>
                          <a:spcPts val="0"/>
                        </a:spcBef>
                        <a:spcAft>
                          <a:spcPts val="0"/>
                        </a:spcAft>
                        <a:buClr>
                          <a:schemeClr val="dk1"/>
                        </a:buClr>
                        <a:buSzPct val="25000"/>
                        <a:buFont typeface="Calibri"/>
                        <a:buNone/>
                      </a:pPr>
                      <a:r>
                        <a:rPr lang="en-US" sz="1800"/>
                        <a:t>Correct</a:t>
                      </a:r>
                    </a:p>
                  </a:txBody>
                  <a:tcPr marL="91450" marR="91450" marT="45725" marB="45725"/>
                </a:tc>
                <a:tc>
                  <a:txBody>
                    <a:bodyPr/>
                    <a:lstStyle/>
                    <a:p>
                      <a:pPr marL="0" marR="0" lvl="0" indent="0" algn="l" rtl="0">
                        <a:lnSpc>
                          <a:spcPct val="100000"/>
                        </a:lnSpc>
                        <a:spcBef>
                          <a:spcPts val="0"/>
                        </a:spcBef>
                        <a:spcAft>
                          <a:spcPts val="0"/>
                        </a:spcAft>
                        <a:buClr>
                          <a:schemeClr val="dk1"/>
                        </a:buClr>
                        <a:buSzPct val="25000"/>
                        <a:buFont typeface="Calibri"/>
                        <a:buNone/>
                      </a:pPr>
                      <a:r>
                        <a:rPr lang="en-US" sz="1800"/>
                        <a:t>Correct</a:t>
                      </a:r>
                    </a:p>
                  </a:txBody>
                  <a:tcPr marL="91450" marR="91450" marT="45725" marB="45725"/>
                </a:tc>
                <a:tc>
                  <a:txBody>
                    <a:bodyPr/>
                    <a:lstStyle/>
                    <a:p>
                      <a:pPr marL="0" marR="0" lvl="0" indent="0" algn="l" rtl="0">
                        <a:lnSpc>
                          <a:spcPct val="100000"/>
                        </a:lnSpc>
                        <a:spcBef>
                          <a:spcPts val="0"/>
                        </a:spcBef>
                        <a:spcAft>
                          <a:spcPts val="0"/>
                        </a:spcAft>
                        <a:buClr>
                          <a:schemeClr val="dk1"/>
                        </a:buClr>
                        <a:buSzPct val="25000"/>
                        <a:buFont typeface="Calibri"/>
                        <a:buNone/>
                      </a:pPr>
                      <a:r>
                        <a:rPr lang="en-US" sz="1800"/>
                        <a:t>Correct</a:t>
                      </a:r>
                    </a:p>
                  </a:txBody>
                  <a:tcPr marL="91450" marR="91450" marT="45725" marB="45725"/>
                </a:tc>
                <a:tc>
                  <a:txBody>
                    <a:bodyPr/>
                    <a:lstStyle/>
                    <a:p>
                      <a:pPr marL="0" marR="0" lvl="0" indent="0" algn="l" rtl="0">
                        <a:spcBef>
                          <a:spcPts val="0"/>
                        </a:spcBef>
                        <a:buSzPct val="25000"/>
                        <a:buNone/>
                      </a:pPr>
                      <a:r>
                        <a:rPr lang="en-US" sz="1800"/>
                        <a:t>Error</a:t>
                      </a:r>
                    </a:p>
                  </a:txBody>
                  <a:tcPr marL="91450" marR="91450" marT="45725" marB="45725"/>
                </a:tc>
                <a:tc>
                  <a:txBody>
                    <a:bodyPr/>
                    <a:lstStyle/>
                    <a:p>
                      <a:pPr marL="0" marR="0" lvl="0" indent="0" algn="l" rtl="0">
                        <a:spcBef>
                          <a:spcPts val="0"/>
                        </a:spcBef>
                        <a:buSzPct val="25000"/>
                        <a:buNone/>
                      </a:pPr>
                      <a:r>
                        <a:rPr lang="en-US" sz="1800"/>
                        <a:t>Error</a:t>
                      </a:r>
                    </a:p>
                  </a:txBody>
                  <a:tcPr marL="91450" marR="91450" marT="45725" marB="45725"/>
                </a:tc>
              </a:tr>
              <a:tr h="2060375">
                <a:tc>
                  <a:txBody>
                    <a:bodyPr/>
                    <a:lstStyle/>
                    <a:p>
                      <a:pPr marL="0" marR="0" lvl="0" indent="0" algn="l" rtl="0">
                        <a:spcBef>
                          <a:spcPts val="0"/>
                        </a:spcBef>
                        <a:buSzPct val="25000"/>
                        <a:buNone/>
                      </a:pPr>
                      <a:endParaRPr sz="1800"/>
                    </a:p>
                  </a:txBody>
                  <a:tcPr marL="91450" marR="91450" marT="45725" marB="45725"/>
                </a:tc>
                <a:tc>
                  <a:txBody>
                    <a:bodyPr/>
                    <a:lstStyle/>
                    <a:p>
                      <a:pPr marL="0" marR="0" lvl="0" indent="0" algn="l" rtl="0">
                        <a:spcBef>
                          <a:spcPts val="0"/>
                        </a:spcBef>
                        <a:buSzPct val="25000"/>
                        <a:buNone/>
                      </a:pPr>
                      <a:endParaRPr sz="1800"/>
                    </a:p>
                  </a:txBody>
                  <a:tcPr marL="91450" marR="91450" marT="45725" marB="45725"/>
                </a:tc>
                <a:tc>
                  <a:txBody>
                    <a:bodyPr/>
                    <a:lstStyle/>
                    <a:p>
                      <a:pPr marL="0" marR="0" lvl="0" indent="0" algn="l" rtl="0">
                        <a:spcBef>
                          <a:spcPts val="0"/>
                        </a:spcBef>
                        <a:buSzPct val="25000"/>
                        <a:buNone/>
                      </a:pPr>
                      <a:endParaRPr sz="1800"/>
                    </a:p>
                  </a:txBody>
                  <a:tcPr marL="91450" marR="91450" marT="45725" marB="45725"/>
                </a:tc>
                <a:tc>
                  <a:txBody>
                    <a:bodyPr/>
                    <a:lstStyle/>
                    <a:p>
                      <a:pPr marL="0" marR="0" lvl="0" indent="0" algn="l" rtl="0">
                        <a:spcBef>
                          <a:spcPts val="0"/>
                        </a:spcBef>
                        <a:buSzPct val="25000"/>
                        <a:buNone/>
                      </a:pPr>
                      <a:endParaRPr sz="1800"/>
                    </a:p>
                  </a:txBody>
                  <a:tcPr marL="91450" marR="91450" marT="45725" marB="45725"/>
                </a:tc>
                <a:tc>
                  <a:txBody>
                    <a:bodyPr/>
                    <a:lstStyle/>
                    <a:p>
                      <a:pPr marL="0" marR="0" lvl="0" indent="0" algn="l" rtl="0">
                        <a:spcBef>
                          <a:spcPts val="0"/>
                        </a:spcBef>
                        <a:buSzPct val="25000"/>
                        <a:buNone/>
                      </a:pPr>
                      <a:endParaRPr sz="1800"/>
                    </a:p>
                  </a:txBody>
                  <a:tcPr marL="91450" marR="91450" marT="45725" marB="45725"/>
                </a:tc>
                <a:tc>
                  <a:txBody>
                    <a:bodyPr/>
                    <a:lstStyle/>
                    <a:p>
                      <a:pPr marL="0" marR="0" lvl="0" indent="0" algn="l" rtl="0">
                        <a:spcBef>
                          <a:spcPts val="0"/>
                        </a:spcBef>
                        <a:buSzPct val="25000"/>
                        <a:buNone/>
                      </a:pPr>
                      <a:endParaRPr sz="1800"/>
                    </a:p>
                  </a:txBody>
                  <a:tcPr marL="91450" marR="91450" marT="45725" marB="45725"/>
                </a:tc>
                <a:tc>
                  <a:txBody>
                    <a:bodyPr/>
                    <a:lstStyle/>
                    <a:p>
                      <a:pPr marL="0" marR="0" lvl="0" indent="0" algn="l" rtl="0">
                        <a:spcBef>
                          <a:spcPts val="0"/>
                        </a:spcBef>
                        <a:buSzPct val="25000"/>
                        <a:buNone/>
                      </a:pPr>
                      <a:endParaRPr sz="1800"/>
                    </a:p>
                  </a:txBody>
                  <a:tcPr marL="91450" marR="91450" marT="45725" marB="45725"/>
                </a:tc>
              </a:tr>
            </a:tbl>
          </a:graphicData>
        </a:graphic>
      </p:graphicFrame>
      <p:sp>
        <p:nvSpPr>
          <p:cNvPr id="85" name="Shape 85"/>
          <p:cNvSpPr txBox="1">
            <a:spLocks noGrp="1"/>
          </p:cNvSpPr>
          <p:nvPr>
            <p:ph type="body" idx="1"/>
          </p:nvPr>
        </p:nvSpPr>
        <p:spPr>
          <a:xfrm>
            <a:off x="409122" y="1286769"/>
            <a:ext cx="10515600" cy="847500"/>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Which of these products could you take if you had heartburn?</a:t>
            </a:r>
          </a:p>
        </p:txBody>
      </p:sp>
      <p:pic>
        <p:nvPicPr>
          <p:cNvPr id="86" name="Shape 86"/>
          <p:cNvPicPr preferRelativeResize="0"/>
          <p:nvPr/>
        </p:nvPicPr>
        <p:blipFill rotWithShape="1">
          <a:blip r:embed="rId3">
            <a:alphaModFix/>
          </a:blip>
          <a:srcRect l="24706" r="25177"/>
          <a:stretch/>
        </p:blipFill>
        <p:spPr>
          <a:xfrm>
            <a:off x="3633937" y="2785177"/>
            <a:ext cx="759584" cy="1401925"/>
          </a:xfrm>
          <a:prstGeom prst="rect">
            <a:avLst/>
          </a:prstGeom>
          <a:noFill/>
          <a:ln>
            <a:noFill/>
          </a:ln>
        </p:spPr>
      </p:pic>
      <p:pic>
        <p:nvPicPr>
          <p:cNvPr id="87" name="Shape 87"/>
          <p:cNvPicPr preferRelativeResize="0"/>
          <p:nvPr/>
        </p:nvPicPr>
        <p:blipFill rotWithShape="1">
          <a:blip r:embed="rId4">
            <a:alphaModFix/>
          </a:blip>
          <a:srcRect l="31924" t="6531" r="34607" b="7755"/>
          <a:stretch/>
        </p:blipFill>
        <p:spPr>
          <a:xfrm>
            <a:off x="4753637" y="2717788"/>
            <a:ext cx="646372" cy="1587404"/>
          </a:xfrm>
          <a:prstGeom prst="rect">
            <a:avLst/>
          </a:prstGeom>
          <a:noFill/>
          <a:ln>
            <a:noFill/>
          </a:ln>
        </p:spPr>
      </p:pic>
      <p:pic>
        <p:nvPicPr>
          <p:cNvPr id="88" name="Shape 88"/>
          <p:cNvPicPr preferRelativeResize="0"/>
          <p:nvPr/>
        </p:nvPicPr>
        <p:blipFill rotWithShape="1">
          <a:blip r:embed="rId5">
            <a:alphaModFix/>
          </a:blip>
          <a:srcRect t="9884" b="10116"/>
          <a:stretch/>
        </p:blipFill>
        <p:spPr>
          <a:xfrm>
            <a:off x="684714" y="3169733"/>
            <a:ext cx="1103421" cy="882736"/>
          </a:xfrm>
          <a:prstGeom prst="rect">
            <a:avLst/>
          </a:prstGeom>
          <a:noFill/>
          <a:ln>
            <a:noFill/>
          </a:ln>
        </p:spPr>
      </p:pic>
      <p:pic>
        <p:nvPicPr>
          <p:cNvPr id="89" name="Shape 89"/>
          <p:cNvPicPr preferRelativeResize="0"/>
          <p:nvPr/>
        </p:nvPicPr>
        <p:blipFill rotWithShape="1">
          <a:blip r:embed="rId6">
            <a:alphaModFix/>
          </a:blip>
          <a:srcRect/>
          <a:stretch/>
        </p:blipFill>
        <p:spPr>
          <a:xfrm>
            <a:off x="8666466" y="2725075"/>
            <a:ext cx="1093500" cy="1632300"/>
          </a:xfrm>
          <a:prstGeom prst="rect">
            <a:avLst/>
          </a:prstGeom>
          <a:noFill/>
          <a:ln>
            <a:noFill/>
          </a:ln>
        </p:spPr>
      </p:pic>
      <p:pic>
        <p:nvPicPr>
          <p:cNvPr id="90" name="Shape 90"/>
          <p:cNvPicPr preferRelativeResize="0"/>
          <p:nvPr/>
        </p:nvPicPr>
        <p:blipFill rotWithShape="1">
          <a:blip r:embed="rId7">
            <a:alphaModFix/>
          </a:blip>
          <a:srcRect/>
          <a:stretch/>
        </p:blipFill>
        <p:spPr>
          <a:xfrm>
            <a:off x="7444760" y="3081266"/>
            <a:ext cx="939778" cy="1059668"/>
          </a:xfrm>
          <a:prstGeom prst="rect">
            <a:avLst/>
          </a:prstGeom>
          <a:noFill/>
          <a:ln>
            <a:noFill/>
          </a:ln>
        </p:spPr>
      </p:pic>
      <p:pic>
        <p:nvPicPr>
          <p:cNvPr id="91" name="Shape 91"/>
          <p:cNvPicPr preferRelativeResize="0"/>
          <p:nvPr/>
        </p:nvPicPr>
        <p:blipFill rotWithShape="1">
          <a:blip r:embed="rId8">
            <a:alphaModFix/>
          </a:blip>
          <a:srcRect l="15526" t="15094" r="12166" b="4285"/>
          <a:stretch/>
        </p:blipFill>
        <p:spPr>
          <a:xfrm>
            <a:off x="5983573" y="2964924"/>
            <a:ext cx="1092862" cy="1292353"/>
          </a:xfrm>
          <a:prstGeom prst="rect">
            <a:avLst/>
          </a:prstGeom>
          <a:noFill/>
          <a:ln>
            <a:noFill/>
          </a:ln>
        </p:spPr>
      </p:pic>
      <p:pic>
        <p:nvPicPr>
          <p:cNvPr id="92" name="Shape 92"/>
          <p:cNvPicPr preferRelativeResize="0"/>
          <p:nvPr/>
        </p:nvPicPr>
        <p:blipFill rotWithShape="1">
          <a:blip r:embed="rId9">
            <a:alphaModFix/>
          </a:blip>
          <a:srcRect/>
          <a:stretch/>
        </p:blipFill>
        <p:spPr>
          <a:xfrm>
            <a:off x="1907778" y="2895474"/>
            <a:ext cx="1291500" cy="1291500"/>
          </a:xfrm>
          <a:prstGeom prst="rect">
            <a:avLst/>
          </a:prstGeom>
          <a:noFill/>
          <a:ln>
            <a:noFill/>
          </a:ln>
        </p:spPr>
      </p:pic>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graphicFrame>
        <p:nvGraphicFramePr>
          <p:cNvPr id="97" name="Shape 97"/>
          <p:cNvGraphicFramePr/>
          <p:nvPr/>
        </p:nvGraphicFramePr>
        <p:xfrm>
          <a:off x="559297" y="2255125"/>
          <a:ext cx="3000000" cy="3000000"/>
        </p:xfrm>
        <a:graphic>
          <a:graphicData uri="http://schemas.openxmlformats.org/drawingml/2006/table">
            <a:tbl>
              <a:tblPr firstRow="1" bandRow="1">
                <a:noFill/>
                <a:tableStyleId>{3900E360-567E-441C-96AC-A9EA63F060E9}</a:tableStyleId>
              </a:tblPr>
              <a:tblGrid>
                <a:gridCol w="1335225"/>
                <a:gridCol w="1335225"/>
                <a:gridCol w="1335225"/>
                <a:gridCol w="1335225"/>
                <a:gridCol w="1335225"/>
                <a:gridCol w="1335225"/>
                <a:gridCol w="1335225"/>
                <a:gridCol w="1335225"/>
              </a:tblGrid>
              <a:tr h="510725">
                <a:tc>
                  <a:txBody>
                    <a:bodyPr/>
                    <a:lstStyle/>
                    <a:p>
                      <a:pPr marL="0" marR="0" lvl="0" indent="0" algn="l" rtl="0">
                        <a:spcBef>
                          <a:spcPts val="0"/>
                        </a:spcBef>
                        <a:buSzPct val="25000"/>
                        <a:buNone/>
                      </a:pPr>
                      <a:r>
                        <a:rPr lang="en-US" sz="1800"/>
                        <a:t>Correct</a:t>
                      </a:r>
                    </a:p>
                  </a:txBody>
                  <a:tcPr marL="91450" marR="91450" marT="45725" marB="45725"/>
                </a:tc>
                <a:tc>
                  <a:txBody>
                    <a:bodyPr/>
                    <a:lstStyle/>
                    <a:p>
                      <a:pPr marL="0" marR="0" lvl="0" indent="0" algn="l" rtl="0">
                        <a:spcBef>
                          <a:spcPts val="0"/>
                        </a:spcBef>
                        <a:buSzPct val="25000"/>
                        <a:buNone/>
                      </a:pPr>
                      <a:r>
                        <a:rPr lang="en-US" sz="1800"/>
                        <a:t>Error</a:t>
                      </a:r>
                    </a:p>
                  </a:txBody>
                  <a:tcPr marL="91450" marR="91450" marT="45725" marB="45725"/>
                </a:tc>
                <a:tc>
                  <a:txBody>
                    <a:bodyPr/>
                    <a:lstStyle/>
                    <a:p>
                      <a:pPr marL="0" marR="0" lvl="0" indent="0" algn="l" rtl="0">
                        <a:spcBef>
                          <a:spcPts val="0"/>
                        </a:spcBef>
                        <a:buSzPct val="25000"/>
                        <a:buNone/>
                      </a:pPr>
                      <a:r>
                        <a:rPr lang="en-US" sz="1800"/>
                        <a:t>Correct</a:t>
                      </a:r>
                    </a:p>
                  </a:txBody>
                  <a:tcPr marL="91450" marR="91450" marT="45725" marB="45725"/>
                </a:tc>
                <a:tc>
                  <a:txBody>
                    <a:bodyPr/>
                    <a:lstStyle/>
                    <a:p>
                      <a:pPr marL="0" marR="0" lvl="0" indent="0" algn="l" rtl="0">
                        <a:spcBef>
                          <a:spcPts val="0"/>
                        </a:spcBef>
                        <a:buSzPct val="25000"/>
                        <a:buNone/>
                      </a:pPr>
                      <a:r>
                        <a:rPr lang="en-US" sz="1800"/>
                        <a:t>Correct</a:t>
                      </a:r>
                    </a:p>
                  </a:txBody>
                  <a:tcPr marL="91450" marR="91450" marT="45725" marB="45725"/>
                </a:tc>
                <a:tc>
                  <a:txBody>
                    <a:bodyPr/>
                    <a:lstStyle/>
                    <a:p>
                      <a:pPr marL="0" marR="0" lvl="0" indent="0" algn="l" rtl="0">
                        <a:spcBef>
                          <a:spcPts val="0"/>
                        </a:spcBef>
                        <a:buSzPct val="25000"/>
                        <a:buNone/>
                      </a:pPr>
                      <a:r>
                        <a:rPr lang="en-US" sz="1800"/>
                        <a:t>Error</a:t>
                      </a:r>
                    </a:p>
                  </a:txBody>
                  <a:tcPr marL="91450" marR="91450" marT="45725" marB="45725"/>
                </a:tc>
                <a:tc>
                  <a:txBody>
                    <a:bodyPr/>
                    <a:lstStyle/>
                    <a:p>
                      <a:pPr marL="0" marR="0" lvl="0" indent="0" algn="l" rtl="0">
                        <a:spcBef>
                          <a:spcPts val="0"/>
                        </a:spcBef>
                        <a:buSzPct val="25000"/>
                        <a:buNone/>
                      </a:pPr>
                      <a:r>
                        <a:rPr lang="en-US" sz="1800"/>
                        <a:t>Error - BE</a:t>
                      </a:r>
                    </a:p>
                  </a:txBody>
                  <a:tcPr marL="91450" marR="91450" marT="45725" marB="45725"/>
                </a:tc>
                <a:tc>
                  <a:txBody>
                    <a:bodyPr/>
                    <a:lstStyle/>
                    <a:p>
                      <a:pPr marL="0" marR="0" lvl="0" indent="0" algn="l" rtl="0">
                        <a:spcBef>
                          <a:spcPts val="0"/>
                        </a:spcBef>
                        <a:buSzPct val="25000"/>
                        <a:buNone/>
                      </a:pPr>
                      <a:r>
                        <a:rPr lang="en-US" sz="1800"/>
                        <a:t>Error</a:t>
                      </a:r>
                    </a:p>
                  </a:txBody>
                  <a:tcPr marL="91450" marR="91450" marT="45725" marB="45725"/>
                </a:tc>
                <a:tc>
                  <a:txBody>
                    <a:bodyPr/>
                    <a:lstStyle/>
                    <a:p>
                      <a:pPr marL="0" marR="0" lvl="0" indent="0" algn="l" rtl="0">
                        <a:spcBef>
                          <a:spcPts val="0"/>
                        </a:spcBef>
                        <a:buSzPct val="25000"/>
                        <a:buNone/>
                      </a:pPr>
                      <a:r>
                        <a:rPr lang="en-US" sz="1800"/>
                        <a:t>Error</a:t>
                      </a:r>
                    </a:p>
                  </a:txBody>
                  <a:tcPr marL="91450" marR="91450" marT="45725" marB="45725"/>
                </a:tc>
              </a:tr>
              <a:tr h="2060375">
                <a:tc>
                  <a:txBody>
                    <a:bodyPr/>
                    <a:lstStyle/>
                    <a:p>
                      <a:pPr marL="0" marR="0" lvl="0" indent="0" algn="l" rtl="0">
                        <a:spcBef>
                          <a:spcPts val="0"/>
                        </a:spcBef>
                        <a:buSzPct val="25000"/>
                        <a:buNone/>
                      </a:pPr>
                      <a:endParaRPr sz="1800"/>
                    </a:p>
                  </a:txBody>
                  <a:tcPr marL="91450" marR="91450" marT="45725" marB="45725"/>
                </a:tc>
                <a:tc>
                  <a:txBody>
                    <a:bodyPr/>
                    <a:lstStyle/>
                    <a:p>
                      <a:pPr marL="0" marR="0" lvl="0" indent="0" algn="l" rtl="0">
                        <a:spcBef>
                          <a:spcPts val="0"/>
                        </a:spcBef>
                        <a:buSzPct val="25000"/>
                        <a:buNone/>
                      </a:pPr>
                      <a:endParaRPr sz="1800"/>
                    </a:p>
                  </a:txBody>
                  <a:tcPr marL="91450" marR="91450" marT="45725" marB="45725"/>
                </a:tc>
                <a:tc>
                  <a:txBody>
                    <a:bodyPr/>
                    <a:lstStyle/>
                    <a:p>
                      <a:pPr marL="0" marR="0" lvl="0" indent="0" algn="l" rtl="0">
                        <a:spcBef>
                          <a:spcPts val="0"/>
                        </a:spcBef>
                        <a:buSzPct val="25000"/>
                        <a:buNone/>
                      </a:pPr>
                      <a:endParaRPr sz="1800"/>
                    </a:p>
                  </a:txBody>
                  <a:tcPr marL="91450" marR="91450" marT="45725" marB="45725"/>
                </a:tc>
                <a:tc>
                  <a:txBody>
                    <a:bodyPr/>
                    <a:lstStyle/>
                    <a:p>
                      <a:pPr marL="0" marR="0" lvl="0" indent="0" algn="l" rtl="0">
                        <a:spcBef>
                          <a:spcPts val="0"/>
                        </a:spcBef>
                        <a:buSzPct val="25000"/>
                        <a:buNone/>
                      </a:pPr>
                      <a:endParaRPr sz="1800"/>
                    </a:p>
                  </a:txBody>
                  <a:tcPr marL="91450" marR="91450" marT="45725" marB="45725"/>
                </a:tc>
                <a:tc>
                  <a:txBody>
                    <a:bodyPr/>
                    <a:lstStyle/>
                    <a:p>
                      <a:pPr marL="0" marR="0" lvl="0" indent="0" algn="l" rtl="0">
                        <a:spcBef>
                          <a:spcPts val="0"/>
                        </a:spcBef>
                        <a:buSzPct val="25000"/>
                        <a:buNone/>
                      </a:pPr>
                      <a:endParaRPr sz="1800"/>
                    </a:p>
                  </a:txBody>
                  <a:tcPr marL="91450" marR="91450" marT="45725" marB="45725"/>
                </a:tc>
                <a:tc>
                  <a:txBody>
                    <a:bodyPr/>
                    <a:lstStyle/>
                    <a:p>
                      <a:pPr marL="0" marR="0" lvl="0" indent="0" algn="l" rtl="0">
                        <a:spcBef>
                          <a:spcPts val="0"/>
                        </a:spcBef>
                        <a:buSzPct val="25000"/>
                        <a:buNone/>
                      </a:pPr>
                      <a:endParaRPr sz="1800"/>
                    </a:p>
                  </a:txBody>
                  <a:tcPr marL="91450" marR="91450" marT="45725" marB="45725"/>
                </a:tc>
                <a:tc>
                  <a:txBody>
                    <a:bodyPr/>
                    <a:lstStyle/>
                    <a:p>
                      <a:pPr marL="0" marR="0" lvl="0" indent="0" algn="l" rtl="0">
                        <a:spcBef>
                          <a:spcPts val="0"/>
                        </a:spcBef>
                        <a:buSzPct val="25000"/>
                        <a:buNone/>
                      </a:pPr>
                      <a:endParaRPr sz="1800"/>
                    </a:p>
                  </a:txBody>
                  <a:tcPr marL="91450" marR="91450" marT="45725" marB="45725"/>
                </a:tc>
                <a:tc>
                  <a:txBody>
                    <a:bodyPr/>
                    <a:lstStyle/>
                    <a:p>
                      <a:pPr marL="0" marR="0" lvl="0" indent="0" algn="l" rtl="0">
                        <a:spcBef>
                          <a:spcPts val="0"/>
                        </a:spcBef>
                        <a:buSzPct val="25000"/>
                        <a:buNone/>
                      </a:pPr>
                      <a:endParaRPr sz="1800"/>
                    </a:p>
                  </a:txBody>
                  <a:tcPr marL="91450" marR="91450" marT="45725" marB="45725"/>
                </a:tc>
              </a:tr>
            </a:tbl>
          </a:graphicData>
        </a:graphic>
      </p:graphicFrame>
      <p:sp>
        <p:nvSpPr>
          <p:cNvPr id="98" name="Shape 98"/>
          <p:cNvSpPr txBox="1">
            <a:spLocks noGrp="1"/>
          </p:cNvSpPr>
          <p:nvPr>
            <p:ph type="body" idx="1"/>
          </p:nvPr>
        </p:nvSpPr>
        <p:spPr>
          <a:xfrm>
            <a:off x="559297" y="1256719"/>
            <a:ext cx="10515599" cy="847496"/>
          </a:xfrm>
          <a:prstGeom prst="rect">
            <a:avLst/>
          </a:prstGeom>
          <a:noFill/>
          <a:ln>
            <a:noFill/>
          </a:ln>
        </p:spPr>
        <p:txBody>
          <a:bodyPr lIns="91425" tIns="45700" rIns="91425" bIns="45700" anchor="t" anchorCtr="0">
            <a:noAutofit/>
          </a:bodyPr>
          <a:lstStyle/>
          <a:p>
            <a:pPr marL="228600" marR="0" lvl="0" indent="-228600" algn="l" rtl="0">
              <a:lnSpc>
                <a:spcPct val="80000"/>
              </a:lnSpc>
              <a:spcBef>
                <a:spcPts val="0"/>
              </a:spcBef>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Which of these products could you give your child if they had a runny nose AND a cough.</a:t>
            </a:r>
          </a:p>
        </p:txBody>
      </p:sp>
      <p:pic>
        <p:nvPicPr>
          <p:cNvPr id="99" name="Shape 99"/>
          <p:cNvPicPr preferRelativeResize="0"/>
          <p:nvPr/>
        </p:nvPicPr>
        <p:blipFill rotWithShape="1">
          <a:blip r:embed="rId3">
            <a:alphaModFix/>
          </a:blip>
          <a:srcRect l="33540" r="30694"/>
          <a:stretch/>
        </p:blipFill>
        <p:spPr>
          <a:xfrm>
            <a:off x="7599577" y="2991989"/>
            <a:ext cx="597646" cy="1671053"/>
          </a:xfrm>
          <a:prstGeom prst="rect">
            <a:avLst/>
          </a:prstGeom>
          <a:noFill/>
          <a:ln>
            <a:noFill/>
          </a:ln>
        </p:spPr>
      </p:pic>
      <p:pic>
        <p:nvPicPr>
          <p:cNvPr id="100" name="Shape 100"/>
          <p:cNvPicPr preferRelativeResize="0"/>
          <p:nvPr/>
        </p:nvPicPr>
        <p:blipFill rotWithShape="1">
          <a:blip r:embed="rId4">
            <a:alphaModFix/>
          </a:blip>
          <a:srcRect/>
          <a:stretch/>
        </p:blipFill>
        <p:spPr>
          <a:xfrm>
            <a:off x="889386" y="2884116"/>
            <a:ext cx="632511" cy="1373176"/>
          </a:xfrm>
          <a:prstGeom prst="rect">
            <a:avLst/>
          </a:prstGeom>
          <a:noFill/>
          <a:ln>
            <a:noFill/>
          </a:ln>
        </p:spPr>
      </p:pic>
      <p:pic>
        <p:nvPicPr>
          <p:cNvPr id="101" name="Shape 101"/>
          <p:cNvPicPr preferRelativeResize="0"/>
          <p:nvPr/>
        </p:nvPicPr>
        <p:blipFill rotWithShape="1">
          <a:blip r:embed="rId5">
            <a:alphaModFix/>
          </a:blip>
          <a:srcRect/>
          <a:stretch/>
        </p:blipFill>
        <p:spPr>
          <a:xfrm>
            <a:off x="6235598" y="3095394"/>
            <a:ext cx="673805" cy="1587499"/>
          </a:xfrm>
          <a:prstGeom prst="rect">
            <a:avLst/>
          </a:prstGeom>
          <a:noFill/>
          <a:ln>
            <a:noFill/>
          </a:ln>
        </p:spPr>
      </p:pic>
      <p:pic>
        <p:nvPicPr>
          <p:cNvPr id="102" name="Shape 102"/>
          <p:cNvPicPr preferRelativeResize="0"/>
          <p:nvPr/>
        </p:nvPicPr>
        <p:blipFill rotWithShape="1">
          <a:blip r:embed="rId6">
            <a:alphaModFix/>
          </a:blip>
          <a:srcRect l="31690" r="31020"/>
          <a:stretch/>
        </p:blipFill>
        <p:spPr>
          <a:xfrm>
            <a:off x="3462160" y="2988364"/>
            <a:ext cx="624487" cy="1674677"/>
          </a:xfrm>
          <a:prstGeom prst="rect">
            <a:avLst/>
          </a:prstGeom>
          <a:noFill/>
          <a:ln>
            <a:noFill/>
          </a:ln>
        </p:spPr>
      </p:pic>
      <p:pic>
        <p:nvPicPr>
          <p:cNvPr id="103" name="Shape 103"/>
          <p:cNvPicPr preferRelativeResize="0"/>
          <p:nvPr/>
        </p:nvPicPr>
        <p:blipFill rotWithShape="1">
          <a:blip r:embed="rId7">
            <a:alphaModFix/>
          </a:blip>
          <a:srcRect/>
          <a:stretch/>
        </p:blipFill>
        <p:spPr>
          <a:xfrm>
            <a:off x="2033232" y="2990819"/>
            <a:ext cx="846666" cy="1266472"/>
          </a:xfrm>
          <a:prstGeom prst="rect">
            <a:avLst/>
          </a:prstGeom>
          <a:noFill/>
          <a:ln>
            <a:noFill/>
          </a:ln>
        </p:spPr>
      </p:pic>
      <p:pic>
        <p:nvPicPr>
          <p:cNvPr id="104" name="Shape 104"/>
          <p:cNvPicPr preferRelativeResize="0"/>
          <p:nvPr/>
        </p:nvPicPr>
        <p:blipFill rotWithShape="1">
          <a:blip r:embed="rId8">
            <a:alphaModFix/>
          </a:blip>
          <a:srcRect/>
          <a:stretch/>
        </p:blipFill>
        <p:spPr>
          <a:xfrm>
            <a:off x="4866326" y="3095394"/>
            <a:ext cx="650406" cy="1567646"/>
          </a:xfrm>
          <a:prstGeom prst="rect">
            <a:avLst/>
          </a:prstGeom>
          <a:noFill/>
          <a:ln>
            <a:noFill/>
          </a:ln>
        </p:spPr>
      </p:pic>
      <p:pic>
        <p:nvPicPr>
          <p:cNvPr id="105" name="Shape 105"/>
          <p:cNvPicPr preferRelativeResize="0"/>
          <p:nvPr/>
        </p:nvPicPr>
        <p:blipFill rotWithShape="1">
          <a:blip r:embed="rId9">
            <a:alphaModFix/>
          </a:blip>
          <a:srcRect/>
          <a:stretch/>
        </p:blipFill>
        <p:spPr>
          <a:xfrm>
            <a:off x="8951132" y="3095394"/>
            <a:ext cx="575028" cy="1524000"/>
          </a:xfrm>
          <a:prstGeom prst="rect">
            <a:avLst/>
          </a:prstGeom>
          <a:noFill/>
          <a:ln>
            <a:noFill/>
          </a:ln>
        </p:spPr>
      </p:pic>
      <p:pic>
        <p:nvPicPr>
          <p:cNvPr id="106" name="Shape 106"/>
          <p:cNvPicPr preferRelativeResize="0"/>
          <p:nvPr/>
        </p:nvPicPr>
        <p:blipFill rotWithShape="1">
          <a:blip r:embed="rId10">
            <a:alphaModFix/>
          </a:blip>
          <a:srcRect/>
          <a:stretch/>
        </p:blipFill>
        <p:spPr>
          <a:xfrm>
            <a:off x="10280067" y="3049591"/>
            <a:ext cx="638528" cy="1552222"/>
          </a:xfrm>
          <a:prstGeom prst="rect">
            <a:avLst/>
          </a:prstGeom>
          <a:noFill/>
          <a:ln>
            <a:noFill/>
          </a:ln>
        </p:spPr>
      </p:pic>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graphicFrame>
        <p:nvGraphicFramePr>
          <p:cNvPr id="111" name="Shape 111"/>
          <p:cNvGraphicFramePr/>
          <p:nvPr/>
        </p:nvGraphicFramePr>
        <p:xfrm>
          <a:off x="681218" y="2563448"/>
          <a:ext cx="3000000" cy="3000000"/>
        </p:xfrm>
        <a:graphic>
          <a:graphicData uri="http://schemas.openxmlformats.org/drawingml/2006/table">
            <a:tbl>
              <a:tblPr firstRow="1" bandRow="1">
                <a:noFill/>
                <a:tableStyleId>{3900E360-567E-441C-96AC-A9EA63F060E9}</a:tableStyleId>
              </a:tblPr>
              <a:tblGrid>
                <a:gridCol w="1335225"/>
                <a:gridCol w="1335225"/>
                <a:gridCol w="1335225"/>
                <a:gridCol w="1335225"/>
                <a:gridCol w="1335225"/>
                <a:gridCol w="1335225"/>
                <a:gridCol w="1335225"/>
                <a:gridCol w="1335225"/>
              </a:tblGrid>
              <a:tr h="510725">
                <a:tc>
                  <a:txBody>
                    <a:bodyPr/>
                    <a:lstStyle/>
                    <a:p>
                      <a:pPr marL="0" marR="0" lvl="0" indent="0" algn="l" rtl="0">
                        <a:spcBef>
                          <a:spcPts val="0"/>
                        </a:spcBef>
                        <a:buSzPct val="25000"/>
                        <a:buNone/>
                      </a:pPr>
                      <a:r>
                        <a:rPr lang="en-US" sz="1800"/>
                        <a:t>Error – BE</a:t>
                      </a:r>
                    </a:p>
                  </a:txBody>
                  <a:tcPr marL="91450" marR="91450" marT="45725" marB="45725"/>
                </a:tc>
                <a:tc>
                  <a:txBody>
                    <a:bodyPr/>
                    <a:lstStyle/>
                    <a:p>
                      <a:pPr marL="0" marR="0" lvl="0" indent="0" algn="l" rtl="0">
                        <a:spcBef>
                          <a:spcPts val="0"/>
                        </a:spcBef>
                        <a:buSzPct val="25000"/>
                        <a:buNone/>
                      </a:pPr>
                      <a:r>
                        <a:rPr lang="en-US" sz="1800"/>
                        <a:t>Correct</a:t>
                      </a:r>
                    </a:p>
                  </a:txBody>
                  <a:tcPr marL="91450" marR="91450" marT="45725" marB="45725"/>
                </a:tc>
                <a:tc>
                  <a:txBody>
                    <a:bodyPr/>
                    <a:lstStyle/>
                    <a:p>
                      <a:pPr marL="0" marR="0" lvl="0" indent="0" algn="l" rtl="0">
                        <a:spcBef>
                          <a:spcPts val="0"/>
                        </a:spcBef>
                        <a:buSzPct val="25000"/>
                        <a:buNone/>
                      </a:pPr>
                      <a:r>
                        <a:rPr lang="en-US" sz="1800"/>
                        <a:t>Error</a:t>
                      </a:r>
                    </a:p>
                  </a:txBody>
                  <a:tcPr marL="91450" marR="91450" marT="45725" marB="45725"/>
                </a:tc>
                <a:tc>
                  <a:txBody>
                    <a:bodyPr/>
                    <a:lstStyle/>
                    <a:p>
                      <a:pPr marL="0" marR="0" lvl="0" indent="0" algn="l" rtl="0">
                        <a:spcBef>
                          <a:spcPts val="0"/>
                        </a:spcBef>
                        <a:buSzPct val="25000"/>
                        <a:buNone/>
                      </a:pPr>
                      <a:r>
                        <a:rPr lang="en-US" sz="1800"/>
                        <a:t>Correct</a:t>
                      </a:r>
                    </a:p>
                  </a:txBody>
                  <a:tcPr marL="91450" marR="91450" marT="45725" marB="45725"/>
                </a:tc>
                <a:tc>
                  <a:txBody>
                    <a:bodyPr/>
                    <a:lstStyle/>
                    <a:p>
                      <a:pPr marL="0" marR="0" lvl="0" indent="0" algn="l" rtl="0">
                        <a:spcBef>
                          <a:spcPts val="0"/>
                        </a:spcBef>
                        <a:buSzPct val="25000"/>
                        <a:buNone/>
                      </a:pPr>
                      <a:r>
                        <a:rPr lang="en-US" sz="1800"/>
                        <a:t>Correct </a:t>
                      </a:r>
                    </a:p>
                  </a:txBody>
                  <a:tcPr marL="91450" marR="91450" marT="45725" marB="45725"/>
                </a:tc>
                <a:tc>
                  <a:txBody>
                    <a:bodyPr/>
                    <a:lstStyle/>
                    <a:p>
                      <a:pPr marL="0" marR="0" lvl="0" indent="0" algn="l" rtl="0">
                        <a:spcBef>
                          <a:spcPts val="0"/>
                        </a:spcBef>
                        <a:buSzPct val="25000"/>
                        <a:buNone/>
                      </a:pPr>
                      <a:r>
                        <a:rPr lang="en-US" sz="1800"/>
                        <a:t>Error</a:t>
                      </a:r>
                    </a:p>
                  </a:txBody>
                  <a:tcPr marL="91450" marR="91450" marT="45725" marB="45725"/>
                </a:tc>
                <a:tc>
                  <a:txBody>
                    <a:bodyPr/>
                    <a:lstStyle/>
                    <a:p>
                      <a:pPr marL="0" marR="0" lvl="0" indent="0" algn="l" rtl="0">
                        <a:spcBef>
                          <a:spcPts val="0"/>
                        </a:spcBef>
                        <a:buSzPct val="25000"/>
                        <a:buNone/>
                      </a:pPr>
                      <a:r>
                        <a:rPr lang="en-US" sz="1800"/>
                        <a:t>Error</a:t>
                      </a:r>
                    </a:p>
                  </a:txBody>
                  <a:tcPr marL="91450" marR="91450" marT="45725" marB="45725"/>
                </a:tc>
                <a:tc>
                  <a:txBody>
                    <a:bodyPr/>
                    <a:lstStyle/>
                    <a:p>
                      <a:pPr marL="0" marR="0" lvl="0" indent="0" algn="l" rtl="0">
                        <a:spcBef>
                          <a:spcPts val="0"/>
                        </a:spcBef>
                        <a:buSzPct val="25000"/>
                        <a:buNone/>
                      </a:pPr>
                      <a:r>
                        <a:rPr lang="en-US" sz="1800"/>
                        <a:t>Error</a:t>
                      </a:r>
                    </a:p>
                  </a:txBody>
                  <a:tcPr marL="91450" marR="91450" marT="45725" marB="45725"/>
                </a:tc>
              </a:tr>
              <a:tr h="2060375">
                <a:tc>
                  <a:txBody>
                    <a:bodyPr/>
                    <a:lstStyle/>
                    <a:p>
                      <a:pPr marL="0" marR="0" lvl="0" indent="0" algn="l" rtl="0">
                        <a:spcBef>
                          <a:spcPts val="0"/>
                        </a:spcBef>
                        <a:buSzPct val="25000"/>
                        <a:buNone/>
                      </a:pPr>
                      <a:endParaRPr sz="1800"/>
                    </a:p>
                  </a:txBody>
                  <a:tcPr marL="91450" marR="91450" marT="45725" marB="45725"/>
                </a:tc>
                <a:tc>
                  <a:txBody>
                    <a:bodyPr/>
                    <a:lstStyle/>
                    <a:p>
                      <a:pPr marL="0" marR="0" lvl="0" indent="0" algn="l" rtl="0">
                        <a:spcBef>
                          <a:spcPts val="0"/>
                        </a:spcBef>
                        <a:buSzPct val="25000"/>
                        <a:buNone/>
                      </a:pPr>
                      <a:endParaRPr sz="1800"/>
                    </a:p>
                  </a:txBody>
                  <a:tcPr marL="91450" marR="91450" marT="45725" marB="45725"/>
                </a:tc>
                <a:tc>
                  <a:txBody>
                    <a:bodyPr/>
                    <a:lstStyle/>
                    <a:p>
                      <a:pPr marL="0" marR="0" lvl="0" indent="0" algn="l" rtl="0">
                        <a:spcBef>
                          <a:spcPts val="0"/>
                        </a:spcBef>
                        <a:buSzPct val="25000"/>
                        <a:buNone/>
                      </a:pPr>
                      <a:endParaRPr sz="1800"/>
                    </a:p>
                  </a:txBody>
                  <a:tcPr marL="91450" marR="91450" marT="45725" marB="45725"/>
                </a:tc>
                <a:tc>
                  <a:txBody>
                    <a:bodyPr/>
                    <a:lstStyle/>
                    <a:p>
                      <a:pPr marL="0" marR="0" lvl="0" indent="0" algn="l" rtl="0">
                        <a:spcBef>
                          <a:spcPts val="0"/>
                        </a:spcBef>
                        <a:buSzPct val="25000"/>
                        <a:buNone/>
                      </a:pPr>
                      <a:endParaRPr sz="1800"/>
                    </a:p>
                  </a:txBody>
                  <a:tcPr marL="91450" marR="91450" marT="45725" marB="45725"/>
                </a:tc>
                <a:tc>
                  <a:txBody>
                    <a:bodyPr/>
                    <a:lstStyle/>
                    <a:p>
                      <a:pPr marL="0" marR="0" lvl="0" indent="0" algn="l" rtl="0">
                        <a:spcBef>
                          <a:spcPts val="0"/>
                        </a:spcBef>
                        <a:buSzPct val="25000"/>
                        <a:buNone/>
                      </a:pPr>
                      <a:endParaRPr sz="1800"/>
                    </a:p>
                  </a:txBody>
                  <a:tcPr marL="91450" marR="91450" marT="45725" marB="45725"/>
                </a:tc>
                <a:tc>
                  <a:txBody>
                    <a:bodyPr/>
                    <a:lstStyle/>
                    <a:p>
                      <a:pPr marL="0" marR="0" lvl="0" indent="0" algn="l" rtl="0">
                        <a:spcBef>
                          <a:spcPts val="0"/>
                        </a:spcBef>
                        <a:buSzPct val="25000"/>
                        <a:buNone/>
                      </a:pPr>
                      <a:endParaRPr sz="1800"/>
                    </a:p>
                  </a:txBody>
                  <a:tcPr marL="91450" marR="91450" marT="45725" marB="45725"/>
                </a:tc>
                <a:tc>
                  <a:txBody>
                    <a:bodyPr/>
                    <a:lstStyle/>
                    <a:p>
                      <a:pPr marL="0" marR="0" lvl="0" indent="0" algn="l" rtl="0">
                        <a:spcBef>
                          <a:spcPts val="0"/>
                        </a:spcBef>
                        <a:buSzPct val="25000"/>
                        <a:buNone/>
                      </a:pPr>
                      <a:endParaRPr sz="1800"/>
                    </a:p>
                  </a:txBody>
                  <a:tcPr marL="91450" marR="91450" marT="45725" marB="45725"/>
                </a:tc>
                <a:tc>
                  <a:txBody>
                    <a:bodyPr/>
                    <a:lstStyle/>
                    <a:p>
                      <a:pPr marL="0" marR="0" lvl="0" indent="0" algn="l" rtl="0">
                        <a:spcBef>
                          <a:spcPts val="0"/>
                        </a:spcBef>
                        <a:buSzPct val="25000"/>
                        <a:buNone/>
                      </a:pPr>
                      <a:endParaRPr sz="1800"/>
                    </a:p>
                  </a:txBody>
                  <a:tcPr marL="91450" marR="91450" marT="45725" marB="45725"/>
                </a:tc>
              </a:tr>
            </a:tbl>
          </a:graphicData>
        </a:graphic>
      </p:graphicFrame>
      <p:sp>
        <p:nvSpPr>
          <p:cNvPr id="112" name="Shape 112"/>
          <p:cNvSpPr txBox="1">
            <a:spLocks noGrp="1"/>
          </p:cNvSpPr>
          <p:nvPr>
            <p:ph type="body" idx="1"/>
          </p:nvPr>
        </p:nvSpPr>
        <p:spPr>
          <a:xfrm>
            <a:off x="559297" y="1256719"/>
            <a:ext cx="10515599" cy="847496"/>
          </a:xfrm>
          <a:prstGeom prst="rect">
            <a:avLst/>
          </a:prstGeom>
          <a:noFill/>
          <a:ln>
            <a:noFill/>
          </a:ln>
        </p:spPr>
        <p:txBody>
          <a:bodyPr lIns="91425" tIns="45700" rIns="91425" bIns="45700" anchor="t" anchorCtr="0">
            <a:noAutofit/>
          </a:bodyPr>
          <a:lstStyle/>
          <a:p>
            <a:pPr marL="228600" marR="0" lvl="0" indent="-228600" algn="l" rtl="0">
              <a:lnSpc>
                <a:spcPct val="80000"/>
              </a:lnSpc>
              <a:spcBef>
                <a:spcPts val="0"/>
              </a:spcBef>
              <a:buClr>
                <a:schemeClr val="dk1"/>
              </a:buClr>
              <a:buSzPct val="99166"/>
              <a:buFont typeface="Arial"/>
              <a:buChar char="•"/>
            </a:pPr>
            <a:r>
              <a:rPr lang="en-US" sz="2380" b="0" i="0" u="none" strike="noStrike" cap="none">
                <a:solidFill>
                  <a:schemeClr val="dk1"/>
                </a:solidFill>
                <a:latin typeface="Calibri"/>
                <a:ea typeface="Calibri"/>
                <a:cs typeface="Calibri"/>
                <a:sym typeface="Calibri"/>
              </a:rPr>
              <a:t>Imagine your friend asks you to go to the store and pick up a product to help her urinary tract infection symptoms. Which of these products could you pick?</a:t>
            </a:r>
          </a:p>
        </p:txBody>
      </p:sp>
      <p:pic>
        <p:nvPicPr>
          <p:cNvPr id="113" name="Shape 113"/>
          <p:cNvPicPr preferRelativeResize="0"/>
          <p:nvPr/>
        </p:nvPicPr>
        <p:blipFill rotWithShape="1">
          <a:blip r:embed="rId3">
            <a:alphaModFix/>
          </a:blip>
          <a:srcRect/>
          <a:stretch/>
        </p:blipFill>
        <p:spPr>
          <a:xfrm>
            <a:off x="852428" y="3524167"/>
            <a:ext cx="972243" cy="1197225"/>
          </a:xfrm>
          <a:prstGeom prst="rect">
            <a:avLst/>
          </a:prstGeom>
          <a:noFill/>
          <a:ln>
            <a:noFill/>
          </a:ln>
        </p:spPr>
      </p:pic>
      <p:pic>
        <p:nvPicPr>
          <p:cNvPr id="114" name="Shape 114"/>
          <p:cNvPicPr preferRelativeResize="0"/>
          <p:nvPr/>
        </p:nvPicPr>
        <p:blipFill rotWithShape="1">
          <a:blip r:embed="rId4">
            <a:alphaModFix/>
          </a:blip>
          <a:srcRect/>
          <a:stretch/>
        </p:blipFill>
        <p:spPr>
          <a:xfrm>
            <a:off x="4835635" y="3441467"/>
            <a:ext cx="1089677" cy="1307613"/>
          </a:xfrm>
          <a:prstGeom prst="rect">
            <a:avLst/>
          </a:prstGeom>
          <a:noFill/>
          <a:ln>
            <a:noFill/>
          </a:ln>
        </p:spPr>
      </p:pic>
      <p:pic>
        <p:nvPicPr>
          <p:cNvPr id="115" name="Shape 115"/>
          <p:cNvPicPr preferRelativeResize="0"/>
          <p:nvPr/>
        </p:nvPicPr>
        <p:blipFill rotWithShape="1">
          <a:blip r:embed="rId5">
            <a:alphaModFix/>
          </a:blip>
          <a:srcRect/>
          <a:stretch/>
        </p:blipFill>
        <p:spPr>
          <a:xfrm>
            <a:off x="2240024" y="3524167"/>
            <a:ext cx="942185" cy="1144082"/>
          </a:xfrm>
          <a:prstGeom prst="rect">
            <a:avLst/>
          </a:prstGeom>
          <a:noFill/>
          <a:ln>
            <a:noFill/>
          </a:ln>
        </p:spPr>
      </p:pic>
      <p:pic>
        <p:nvPicPr>
          <p:cNvPr id="116" name="Shape 116"/>
          <p:cNvPicPr preferRelativeResize="0"/>
          <p:nvPr/>
        </p:nvPicPr>
        <p:blipFill rotWithShape="1">
          <a:blip r:embed="rId6">
            <a:alphaModFix/>
          </a:blip>
          <a:srcRect/>
          <a:stretch/>
        </p:blipFill>
        <p:spPr>
          <a:xfrm>
            <a:off x="7384088" y="3733848"/>
            <a:ext cx="1252902" cy="704039"/>
          </a:xfrm>
          <a:prstGeom prst="rect">
            <a:avLst/>
          </a:prstGeom>
          <a:noFill/>
          <a:ln>
            <a:noFill/>
          </a:ln>
        </p:spPr>
      </p:pic>
      <p:pic>
        <p:nvPicPr>
          <p:cNvPr id="117" name="Shape 117"/>
          <p:cNvPicPr preferRelativeResize="0"/>
          <p:nvPr/>
        </p:nvPicPr>
        <p:blipFill rotWithShape="1">
          <a:blip r:embed="rId7">
            <a:alphaModFix/>
          </a:blip>
          <a:srcRect/>
          <a:stretch/>
        </p:blipFill>
        <p:spPr>
          <a:xfrm>
            <a:off x="8936275" y="3481714"/>
            <a:ext cx="739081" cy="1112744"/>
          </a:xfrm>
          <a:prstGeom prst="rect">
            <a:avLst/>
          </a:prstGeom>
          <a:noFill/>
          <a:ln>
            <a:noFill/>
          </a:ln>
        </p:spPr>
      </p:pic>
      <p:pic>
        <p:nvPicPr>
          <p:cNvPr id="118" name="Shape 118"/>
          <p:cNvPicPr preferRelativeResize="0"/>
          <p:nvPr/>
        </p:nvPicPr>
        <p:blipFill rotWithShape="1">
          <a:blip r:embed="rId8">
            <a:alphaModFix/>
          </a:blip>
          <a:srcRect/>
          <a:stretch/>
        </p:blipFill>
        <p:spPr>
          <a:xfrm>
            <a:off x="6265903" y="3441467"/>
            <a:ext cx="881032" cy="1152991"/>
          </a:xfrm>
          <a:prstGeom prst="rect">
            <a:avLst/>
          </a:prstGeom>
          <a:noFill/>
          <a:ln>
            <a:noFill/>
          </a:ln>
        </p:spPr>
      </p:pic>
      <p:pic>
        <p:nvPicPr>
          <p:cNvPr id="119" name="Shape 119"/>
          <p:cNvPicPr preferRelativeResize="0"/>
          <p:nvPr/>
        </p:nvPicPr>
        <p:blipFill rotWithShape="1">
          <a:blip r:embed="rId9">
            <a:alphaModFix/>
          </a:blip>
          <a:srcRect/>
          <a:stretch/>
        </p:blipFill>
        <p:spPr>
          <a:xfrm>
            <a:off x="3522801" y="3514392"/>
            <a:ext cx="972243" cy="1198605"/>
          </a:xfrm>
          <a:prstGeom prst="rect">
            <a:avLst/>
          </a:prstGeom>
          <a:noFill/>
          <a:ln>
            <a:noFill/>
          </a:ln>
        </p:spPr>
      </p:pic>
      <p:pic>
        <p:nvPicPr>
          <p:cNvPr id="120" name="Shape 120"/>
          <p:cNvPicPr preferRelativeResize="0"/>
          <p:nvPr/>
        </p:nvPicPr>
        <p:blipFill rotWithShape="1">
          <a:blip r:embed="rId10">
            <a:alphaModFix/>
          </a:blip>
          <a:srcRect/>
          <a:stretch/>
        </p:blipFill>
        <p:spPr>
          <a:xfrm>
            <a:off x="10128631" y="3507008"/>
            <a:ext cx="1176528" cy="1176528"/>
          </a:xfrm>
          <a:prstGeom prst="rect">
            <a:avLst/>
          </a:prstGeom>
          <a:noFill/>
          <a:ln>
            <a:noFill/>
          </a:ln>
        </p:spPr>
      </p:pic>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graphicFrame>
        <p:nvGraphicFramePr>
          <p:cNvPr id="125" name="Shape 125"/>
          <p:cNvGraphicFramePr/>
          <p:nvPr/>
        </p:nvGraphicFramePr>
        <p:xfrm>
          <a:off x="559297" y="2524356"/>
          <a:ext cx="3000000" cy="3000000"/>
        </p:xfrm>
        <a:graphic>
          <a:graphicData uri="http://schemas.openxmlformats.org/drawingml/2006/table">
            <a:tbl>
              <a:tblPr firstRow="1" bandRow="1">
                <a:noFill/>
                <a:tableStyleId>{3900E360-567E-441C-96AC-A9EA63F060E9}</a:tableStyleId>
              </a:tblPr>
              <a:tblGrid>
                <a:gridCol w="1335225"/>
                <a:gridCol w="1335225"/>
                <a:gridCol w="1335225"/>
                <a:gridCol w="1335225"/>
                <a:gridCol w="1335225"/>
                <a:gridCol w="1335225"/>
                <a:gridCol w="1335225"/>
                <a:gridCol w="1335225"/>
              </a:tblGrid>
              <a:tr h="510725">
                <a:tc>
                  <a:txBody>
                    <a:bodyPr/>
                    <a:lstStyle/>
                    <a:p>
                      <a:pPr marL="0" marR="0" lvl="0" indent="0" algn="l" rtl="0">
                        <a:spcBef>
                          <a:spcPts val="0"/>
                        </a:spcBef>
                        <a:buSzPct val="25000"/>
                        <a:buNone/>
                      </a:pPr>
                      <a:r>
                        <a:rPr lang="en-US" sz="1800"/>
                        <a:t>Correct</a:t>
                      </a:r>
                    </a:p>
                  </a:txBody>
                  <a:tcPr marL="91450" marR="91450" marT="45725" marB="45725"/>
                </a:tc>
                <a:tc>
                  <a:txBody>
                    <a:bodyPr/>
                    <a:lstStyle/>
                    <a:p>
                      <a:pPr marL="0" marR="0" lvl="0" indent="0" algn="l" rtl="0">
                        <a:spcBef>
                          <a:spcPts val="0"/>
                        </a:spcBef>
                        <a:buSzPct val="25000"/>
                        <a:buNone/>
                      </a:pPr>
                      <a:r>
                        <a:rPr lang="en-US" sz="1800"/>
                        <a:t>Error</a:t>
                      </a:r>
                    </a:p>
                  </a:txBody>
                  <a:tcPr marL="91450" marR="91450" marT="45725" marB="45725"/>
                </a:tc>
                <a:tc>
                  <a:txBody>
                    <a:bodyPr/>
                    <a:lstStyle/>
                    <a:p>
                      <a:pPr marL="0" marR="0" lvl="0" indent="0" algn="l" rtl="0">
                        <a:spcBef>
                          <a:spcPts val="0"/>
                        </a:spcBef>
                        <a:buSzPct val="25000"/>
                        <a:buNone/>
                      </a:pPr>
                      <a:r>
                        <a:rPr lang="en-US" sz="1800"/>
                        <a:t>Error</a:t>
                      </a:r>
                    </a:p>
                  </a:txBody>
                  <a:tcPr marL="91450" marR="91450" marT="45725" marB="45725"/>
                </a:tc>
                <a:tc>
                  <a:txBody>
                    <a:bodyPr/>
                    <a:lstStyle/>
                    <a:p>
                      <a:pPr marL="0" marR="0" lvl="0" indent="0" algn="l" rtl="0">
                        <a:spcBef>
                          <a:spcPts val="0"/>
                        </a:spcBef>
                        <a:buSzPct val="25000"/>
                        <a:buNone/>
                      </a:pPr>
                      <a:r>
                        <a:rPr lang="en-US" sz="1800"/>
                        <a:t>Error</a:t>
                      </a:r>
                    </a:p>
                  </a:txBody>
                  <a:tcPr marL="91450" marR="91450" marT="45725" marB="45725"/>
                </a:tc>
                <a:tc>
                  <a:txBody>
                    <a:bodyPr/>
                    <a:lstStyle/>
                    <a:p>
                      <a:pPr marL="0" marR="0" lvl="0" indent="0" algn="l" rtl="0">
                        <a:spcBef>
                          <a:spcPts val="0"/>
                        </a:spcBef>
                        <a:buSzPct val="25000"/>
                        <a:buNone/>
                      </a:pPr>
                      <a:r>
                        <a:rPr lang="en-US" sz="1800"/>
                        <a:t>Error</a:t>
                      </a:r>
                    </a:p>
                  </a:txBody>
                  <a:tcPr marL="91450" marR="91450" marT="45725" marB="45725"/>
                </a:tc>
                <a:tc>
                  <a:txBody>
                    <a:bodyPr/>
                    <a:lstStyle/>
                    <a:p>
                      <a:pPr marL="0" marR="0" lvl="0" indent="0" algn="l" rtl="0">
                        <a:spcBef>
                          <a:spcPts val="0"/>
                        </a:spcBef>
                        <a:buSzPct val="25000"/>
                        <a:buNone/>
                      </a:pPr>
                      <a:r>
                        <a:rPr lang="en-US" sz="1800"/>
                        <a:t>Error</a:t>
                      </a:r>
                    </a:p>
                  </a:txBody>
                  <a:tcPr marL="91450" marR="91450" marT="45725" marB="45725"/>
                </a:tc>
                <a:tc>
                  <a:txBody>
                    <a:bodyPr/>
                    <a:lstStyle/>
                    <a:p>
                      <a:pPr marL="0" marR="0" lvl="0" indent="0" algn="l" rtl="0">
                        <a:spcBef>
                          <a:spcPts val="0"/>
                        </a:spcBef>
                        <a:buSzPct val="25000"/>
                        <a:buNone/>
                      </a:pPr>
                      <a:r>
                        <a:rPr lang="en-US" sz="1800"/>
                        <a:t>Correct</a:t>
                      </a:r>
                    </a:p>
                  </a:txBody>
                  <a:tcPr marL="91450" marR="91450" marT="45725" marB="45725"/>
                </a:tc>
                <a:tc>
                  <a:txBody>
                    <a:bodyPr/>
                    <a:lstStyle/>
                    <a:p>
                      <a:pPr marL="0" marR="0" lvl="0" indent="0" algn="l" rtl="0">
                        <a:spcBef>
                          <a:spcPts val="0"/>
                        </a:spcBef>
                        <a:buSzPct val="25000"/>
                        <a:buNone/>
                      </a:pPr>
                      <a:r>
                        <a:rPr lang="en-US" sz="1800"/>
                        <a:t>Error – BE </a:t>
                      </a:r>
                    </a:p>
                  </a:txBody>
                  <a:tcPr marL="91450" marR="91450" marT="45725" marB="45725"/>
                </a:tc>
              </a:tr>
              <a:tr h="2060375">
                <a:tc>
                  <a:txBody>
                    <a:bodyPr/>
                    <a:lstStyle/>
                    <a:p>
                      <a:pPr marL="0" marR="0" lvl="0" indent="0" algn="l" rtl="0">
                        <a:spcBef>
                          <a:spcPts val="0"/>
                        </a:spcBef>
                        <a:buSzPct val="25000"/>
                        <a:buNone/>
                      </a:pPr>
                      <a:endParaRPr sz="1800"/>
                    </a:p>
                  </a:txBody>
                  <a:tcPr marL="91450" marR="91450" marT="45725" marB="45725"/>
                </a:tc>
                <a:tc>
                  <a:txBody>
                    <a:bodyPr/>
                    <a:lstStyle/>
                    <a:p>
                      <a:pPr marL="0" marR="0" lvl="0" indent="0" algn="l" rtl="0">
                        <a:spcBef>
                          <a:spcPts val="0"/>
                        </a:spcBef>
                        <a:buSzPct val="25000"/>
                        <a:buNone/>
                      </a:pPr>
                      <a:endParaRPr sz="1800"/>
                    </a:p>
                  </a:txBody>
                  <a:tcPr marL="91450" marR="91450" marT="45725" marB="45725"/>
                </a:tc>
                <a:tc>
                  <a:txBody>
                    <a:bodyPr/>
                    <a:lstStyle/>
                    <a:p>
                      <a:pPr marL="0" marR="0" lvl="0" indent="0" algn="l" rtl="0">
                        <a:spcBef>
                          <a:spcPts val="0"/>
                        </a:spcBef>
                        <a:buSzPct val="25000"/>
                        <a:buNone/>
                      </a:pPr>
                      <a:endParaRPr sz="1800"/>
                    </a:p>
                  </a:txBody>
                  <a:tcPr marL="91450" marR="91450" marT="45725" marB="45725"/>
                </a:tc>
                <a:tc>
                  <a:txBody>
                    <a:bodyPr/>
                    <a:lstStyle/>
                    <a:p>
                      <a:pPr marL="0" marR="0" lvl="0" indent="0" algn="l" rtl="0">
                        <a:spcBef>
                          <a:spcPts val="0"/>
                        </a:spcBef>
                        <a:buSzPct val="25000"/>
                        <a:buNone/>
                      </a:pPr>
                      <a:endParaRPr sz="1800"/>
                    </a:p>
                  </a:txBody>
                  <a:tcPr marL="91450" marR="91450" marT="45725" marB="45725"/>
                </a:tc>
                <a:tc>
                  <a:txBody>
                    <a:bodyPr/>
                    <a:lstStyle/>
                    <a:p>
                      <a:pPr marL="0" marR="0" lvl="0" indent="0" algn="l" rtl="0">
                        <a:spcBef>
                          <a:spcPts val="0"/>
                        </a:spcBef>
                        <a:buSzPct val="25000"/>
                        <a:buNone/>
                      </a:pPr>
                      <a:endParaRPr sz="1800"/>
                    </a:p>
                  </a:txBody>
                  <a:tcPr marL="91450" marR="91450" marT="45725" marB="45725"/>
                </a:tc>
                <a:tc>
                  <a:txBody>
                    <a:bodyPr/>
                    <a:lstStyle/>
                    <a:p>
                      <a:pPr marL="0" marR="0" lvl="0" indent="0" algn="l" rtl="0">
                        <a:spcBef>
                          <a:spcPts val="0"/>
                        </a:spcBef>
                        <a:buSzPct val="25000"/>
                        <a:buNone/>
                      </a:pPr>
                      <a:endParaRPr sz="1800"/>
                    </a:p>
                  </a:txBody>
                  <a:tcPr marL="91450" marR="91450" marT="45725" marB="45725"/>
                </a:tc>
                <a:tc>
                  <a:txBody>
                    <a:bodyPr/>
                    <a:lstStyle/>
                    <a:p>
                      <a:pPr marL="0" marR="0" lvl="0" indent="0" algn="l" rtl="0">
                        <a:spcBef>
                          <a:spcPts val="0"/>
                        </a:spcBef>
                        <a:buSzPct val="25000"/>
                        <a:buNone/>
                      </a:pPr>
                      <a:endParaRPr sz="1800"/>
                    </a:p>
                  </a:txBody>
                  <a:tcPr marL="91450" marR="91450" marT="45725" marB="45725"/>
                </a:tc>
                <a:tc>
                  <a:txBody>
                    <a:bodyPr/>
                    <a:lstStyle/>
                    <a:p>
                      <a:pPr marL="0" marR="0" lvl="0" indent="0" algn="l" rtl="0">
                        <a:spcBef>
                          <a:spcPts val="0"/>
                        </a:spcBef>
                        <a:buSzPct val="25000"/>
                        <a:buNone/>
                      </a:pPr>
                      <a:endParaRPr sz="1800"/>
                    </a:p>
                  </a:txBody>
                  <a:tcPr marL="91450" marR="91450" marT="45725" marB="45725"/>
                </a:tc>
              </a:tr>
            </a:tbl>
          </a:graphicData>
        </a:graphic>
      </p:graphicFrame>
      <p:sp>
        <p:nvSpPr>
          <p:cNvPr id="126" name="Shape 126"/>
          <p:cNvSpPr txBox="1">
            <a:spLocks noGrp="1"/>
          </p:cNvSpPr>
          <p:nvPr>
            <p:ph type="body" idx="1"/>
          </p:nvPr>
        </p:nvSpPr>
        <p:spPr>
          <a:xfrm>
            <a:off x="559297" y="1256719"/>
            <a:ext cx="10515599" cy="847496"/>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buClr>
                <a:schemeClr val="dk1"/>
              </a:buClr>
              <a:buSzPct val="100000"/>
              <a:buFont typeface="Arial"/>
              <a:buChar char="•"/>
            </a:pPr>
            <a:r>
              <a:rPr lang="en-US" sz="2000" b="0" i="0" u="none" strike="noStrike" cap="none">
                <a:solidFill>
                  <a:schemeClr val="dk1"/>
                </a:solidFill>
                <a:latin typeface="Calibri"/>
                <a:ea typeface="Calibri"/>
                <a:cs typeface="Calibri"/>
                <a:sym typeface="Calibri"/>
              </a:rPr>
              <a:t>Imagine your doctor tells you to take a laxative for constipation. Which of these products could you take?</a:t>
            </a:r>
          </a:p>
        </p:txBody>
      </p:sp>
      <p:pic>
        <p:nvPicPr>
          <p:cNvPr id="127" name="Shape 127"/>
          <p:cNvPicPr preferRelativeResize="0"/>
          <p:nvPr/>
        </p:nvPicPr>
        <p:blipFill rotWithShape="1">
          <a:blip r:embed="rId3">
            <a:alphaModFix/>
          </a:blip>
          <a:srcRect l="31924" t="6531" r="34607" b="7755"/>
          <a:stretch/>
        </p:blipFill>
        <p:spPr>
          <a:xfrm>
            <a:off x="7562495" y="3199491"/>
            <a:ext cx="704558" cy="1730303"/>
          </a:xfrm>
          <a:prstGeom prst="rect">
            <a:avLst/>
          </a:prstGeom>
          <a:noFill/>
          <a:ln>
            <a:noFill/>
          </a:ln>
        </p:spPr>
      </p:pic>
      <p:pic>
        <p:nvPicPr>
          <p:cNvPr id="128" name="Shape 128"/>
          <p:cNvPicPr preferRelativeResize="0"/>
          <p:nvPr/>
        </p:nvPicPr>
        <p:blipFill rotWithShape="1">
          <a:blip r:embed="rId4">
            <a:alphaModFix/>
          </a:blip>
          <a:srcRect/>
          <a:stretch/>
        </p:blipFill>
        <p:spPr>
          <a:xfrm>
            <a:off x="10055140" y="3460246"/>
            <a:ext cx="971906" cy="1117691"/>
          </a:xfrm>
          <a:prstGeom prst="rect">
            <a:avLst/>
          </a:prstGeom>
          <a:noFill/>
          <a:ln>
            <a:noFill/>
          </a:ln>
        </p:spPr>
      </p:pic>
      <p:pic>
        <p:nvPicPr>
          <p:cNvPr id="129" name="Shape 129"/>
          <p:cNvPicPr preferRelativeResize="0"/>
          <p:nvPr/>
        </p:nvPicPr>
        <p:blipFill rotWithShape="1">
          <a:blip r:embed="rId5">
            <a:alphaModFix/>
          </a:blip>
          <a:srcRect/>
          <a:stretch/>
        </p:blipFill>
        <p:spPr>
          <a:xfrm>
            <a:off x="739352" y="3279969"/>
            <a:ext cx="1051350" cy="1569351"/>
          </a:xfrm>
          <a:prstGeom prst="rect">
            <a:avLst/>
          </a:prstGeom>
          <a:noFill/>
          <a:ln>
            <a:noFill/>
          </a:ln>
        </p:spPr>
      </p:pic>
      <p:pic>
        <p:nvPicPr>
          <p:cNvPr id="130" name="Shape 130"/>
          <p:cNvPicPr preferRelativeResize="0"/>
          <p:nvPr/>
        </p:nvPicPr>
        <p:blipFill rotWithShape="1">
          <a:blip r:embed="rId6">
            <a:alphaModFix/>
          </a:blip>
          <a:srcRect/>
          <a:stretch/>
        </p:blipFill>
        <p:spPr>
          <a:xfrm>
            <a:off x="8787380" y="3460251"/>
            <a:ext cx="972000" cy="1266300"/>
          </a:xfrm>
          <a:prstGeom prst="rect">
            <a:avLst/>
          </a:prstGeom>
          <a:noFill/>
          <a:ln>
            <a:noFill/>
          </a:ln>
        </p:spPr>
      </p:pic>
      <p:pic>
        <p:nvPicPr>
          <p:cNvPr id="131" name="Shape 131"/>
          <p:cNvPicPr preferRelativeResize="0"/>
          <p:nvPr/>
        </p:nvPicPr>
        <p:blipFill rotWithShape="1">
          <a:blip r:embed="rId7">
            <a:alphaModFix/>
          </a:blip>
          <a:srcRect l="24706" r="25177"/>
          <a:stretch/>
        </p:blipFill>
        <p:spPr>
          <a:xfrm>
            <a:off x="2226031" y="3363680"/>
            <a:ext cx="759586" cy="1401925"/>
          </a:xfrm>
          <a:prstGeom prst="rect">
            <a:avLst/>
          </a:prstGeom>
          <a:noFill/>
          <a:ln>
            <a:noFill/>
          </a:ln>
        </p:spPr>
      </p:pic>
      <p:pic>
        <p:nvPicPr>
          <p:cNvPr id="132" name="Shape 132"/>
          <p:cNvPicPr preferRelativeResize="0"/>
          <p:nvPr/>
        </p:nvPicPr>
        <p:blipFill rotWithShape="1">
          <a:blip r:embed="rId8">
            <a:alphaModFix/>
          </a:blip>
          <a:srcRect/>
          <a:stretch/>
        </p:blipFill>
        <p:spPr>
          <a:xfrm>
            <a:off x="3377246" y="3575760"/>
            <a:ext cx="987541" cy="934448"/>
          </a:xfrm>
          <a:prstGeom prst="rect">
            <a:avLst/>
          </a:prstGeom>
          <a:noFill/>
          <a:ln>
            <a:noFill/>
          </a:ln>
        </p:spPr>
      </p:pic>
      <p:pic>
        <p:nvPicPr>
          <p:cNvPr id="133" name="Shape 133"/>
          <p:cNvPicPr preferRelativeResize="0"/>
          <p:nvPr/>
        </p:nvPicPr>
        <p:blipFill rotWithShape="1">
          <a:blip r:embed="rId9">
            <a:alphaModFix/>
          </a:blip>
          <a:srcRect/>
          <a:stretch/>
        </p:blipFill>
        <p:spPr>
          <a:xfrm>
            <a:off x="4835494" y="3348557"/>
            <a:ext cx="938912" cy="1348553"/>
          </a:xfrm>
          <a:prstGeom prst="rect">
            <a:avLst/>
          </a:prstGeom>
          <a:noFill/>
          <a:ln>
            <a:noFill/>
          </a:ln>
        </p:spPr>
      </p:pic>
      <p:pic>
        <p:nvPicPr>
          <p:cNvPr id="134" name="Shape 134"/>
          <p:cNvPicPr preferRelativeResize="0"/>
          <p:nvPr/>
        </p:nvPicPr>
        <p:blipFill rotWithShape="1">
          <a:blip r:embed="rId10">
            <a:alphaModFix/>
          </a:blip>
          <a:srcRect/>
          <a:stretch/>
        </p:blipFill>
        <p:spPr>
          <a:xfrm>
            <a:off x="6214667" y="3363680"/>
            <a:ext cx="907567" cy="1232173"/>
          </a:xfrm>
          <a:prstGeom prst="rect">
            <a:avLst/>
          </a:prstGeom>
          <a:noFill/>
          <a:ln>
            <a:noFill/>
          </a:ln>
        </p:spPr>
      </p:pic>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graphicFrame>
        <p:nvGraphicFramePr>
          <p:cNvPr id="139" name="Shape 139"/>
          <p:cNvGraphicFramePr/>
          <p:nvPr/>
        </p:nvGraphicFramePr>
        <p:xfrm>
          <a:off x="742177" y="2632369"/>
          <a:ext cx="3000000" cy="3000000"/>
        </p:xfrm>
        <a:graphic>
          <a:graphicData uri="http://schemas.openxmlformats.org/drawingml/2006/table">
            <a:tbl>
              <a:tblPr firstRow="1" bandRow="1">
                <a:noFill/>
                <a:tableStyleId>{3900E360-567E-441C-96AC-A9EA63F060E9}</a:tableStyleId>
              </a:tblPr>
              <a:tblGrid>
                <a:gridCol w="1335225"/>
                <a:gridCol w="1335225"/>
                <a:gridCol w="1335225"/>
                <a:gridCol w="1335225"/>
                <a:gridCol w="1335225"/>
                <a:gridCol w="1335225"/>
                <a:gridCol w="1335225"/>
                <a:gridCol w="1335225"/>
              </a:tblGrid>
              <a:tr h="510725">
                <a:tc>
                  <a:txBody>
                    <a:bodyPr/>
                    <a:lstStyle/>
                    <a:p>
                      <a:pPr marL="0" marR="0" lvl="0" indent="0" algn="l" rtl="0">
                        <a:spcBef>
                          <a:spcPts val="0"/>
                        </a:spcBef>
                        <a:buSzPct val="25000"/>
                        <a:buNone/>
                      </a:pPr>
                      <a:r>
                        <a:rPr lang="en-US" sz="1800"/>
                        <a:t>Correct</a:t>
                      </a:r>
                    </a:p>
                  </a:txBody>
                  <a:tcPr marL="91450" marR="91450" marT="45725" marB="45725"/>
                </a:tc>
                <a:tc>
                  <a:txBody>
                    <a:bodyPr/>
                    <a:lstStyle/>
                    <a:p>
                      <a:pPr marL="0" marR="0" lvl="0" indent="0" algn="l" rtl="0">
                        <a:spcBef>
                          <a:spcPts val="0"/>
                        </a:spcBef>
                        <a:buSzPct val="25000"/>
                        <a:buNone/>
                      </a:pPr>
                      <a:r>
                        <a:rPr lang="en-US" sz="1800"/>
                        <a:t>Error – BE</a:t>
                      </a:r>
                    </a:p>
                  </a:txBody>
                  <a:tcPr marL="91450" marR="91450" marT="45725" marB="45725"/>
                </a:tc>
                <a:tc>
                  <a:txBody>
                    <a:bodyPr/>
                    <a:lstStyle/>
                    <a:p>
                      <a:pPr marL="0" marR="0" lvl="0" indent="0" algn="l" rtl="0">
                        <a:spcBef>
                          <a:spcPts val="0"/>
                        </a:spcBef>
                        <a:buSzPct val="25000"/>
                        <a:buNone/>
                      </a:pPr>
                      <a:r>
                        <a:rPr lang="en-US" sz="1800"/>
                        <a:t>Correct</a:t>
                      </a:r>
                    </a:p>
                  </a:txBody>
                  <a:tcPr marL="91450" marR="91450" marT="45725" marB="45725"/>
                </a:tc>
                <a:tc>
                  <a:txBody>
                    <a:bodyPr/>
                    <a:lstStyle/>
                    <a:p>
                      <a:pPr marL="0" marR="0" lvl="0" indent="0" algn="l" rtl="0">
                        <a:spcBef>
                          <a:spcPts val="0"/>
                        </a:spcBef>
                        <a:buSzPct val="25000"/>
                        <a:buNone/>
                      </a:pPr>
                      <a:r>
                        <a:rPr lang="en-US" sz="1800"/>
                        <a:t>Error</a:t>
                      </a:r>
                    </a:p>
                  </a:txBody>
                  <a:tcPr marL="91450" marR="91450" marT="45725" marB="45725"/>
                </a:tc>
                <a:tc>
                  <a:txBody>
                    <a:bodyPr/>
                    <a:lstStyle/>
                    <a:p>
                      <a:pPr marL="0" marR="0" lvl="0" indent="0" algn="l" rtl="0">
                        <a:spcBef>
                          <a:spcPts val="0"/>
                        </a:spcBef>
                        <a:buSzPct val="25000"/>
                        <a:buNone/>
                      </a:pPr>
                      <a:r>
                        <a:rPr lang="en-US" sz="1800"/>
                        <a:t>Correct</a:t>
                      </a:r>
                    </a:p>
                  </a:txBody>
                  <a:tcPr marL="91450" marR="91450" marT="45725" marB="45725"/>
                </a:tc>
                <a:tc>
                  <a:txBody>
                    <a:bodyPr/>
                    <a:lstStyle/>
                    <a:p>
                      <a:pPr marL="0" marR="0" lvl="0" indent="0" algn="l" rtl="0">
                        <a:spcBef>
                          <a:spcPts val="0"/>
                        </a:spcBef>
                        <a:buSzPct val="25000"/>
                        <a:buNone/>
                      </a:pPr>
                      <a:r>
                        <a:rPr lang="en-US" sz="1800"/>
                        <a:t>Error – BE</a:t>
                      </a:r>
                    </a:p>
                  </a:txBody>
                  <a:tcPr marL="91450" marR="91450" marT="45725" marB="45725"/>
                </a:tc>
                <a:tc>
                  <a:txBody>
                    <a:bodyPr/>
                    <a:lstStyle/>
                    <a:p>
                      <a:pPr marL="0" marR="0" lvl="0" indent="0" algn="l" rtl="0">
                        <a:spcBef>
                          <a:spcPts val="0"/>
                        </a:spcBef>
                        <a:buSzPct val="25000"/>
                        <a:buNone/>
                      </a:pPr>
                      <a:r>
                        <a:rPr lang="en-US" sz="1800"/>
                        <a:t>Correct</a:t>
                      </a:r>
                    </a:p>
                  </a:txBody>
                  <a:tcPr marL="91450" marR="91450" marT="45725" marB="45725"/>
                </a:tc>
                <a:tc>
                  <a:txBody>
                    <a:bodyPr/>
                    <a:lstStyle/>
                    <a:p>
                      <a:pPr marL="0" marR="0" lvl="0" indent="0" algn="l" rtl="0">
                        <a:spcBef>
                          <a:spcPts val="0"/>
                        </a:spcBef>
                        <a:buSzPct val="25000"/>
                        <a:buNone/>
                      </a:pPr>
                      <a:r>
                        <a:rPr lang="en-US" sz="1800"/>
                        <a:t>Error</a:t>
                      </a:r>
                    </a:p>
                  </a:txBody>
                  <a:tcPr marL="91450" marR="91450" marT="45725" marB="45725"/>
                </a:tc>
              </a:tr>
              <a:tr h="2060375">
                <a:tc>
                  <a:txBody>
                    <a:bodyPr/>
                    <a:lstStyle/>
                    <a:p>
                      <a:pPr marL="0" marR="0" lvl="0" indent="0" algn="l" rtl="0">
                        <a:spcBef>
                          <a:spcPts val="0"/>
                        </a:spcBef>
                        <a:buSzPct val="25000"/>
                        <a:buNone/>
                      </a:pPr>
                      <a:endParaRPr sz="1800"/>
                    </a:p>
                  </a:txBody>
                  <a:tcPr marL="91450" marR="91450" marT="45725" marB="45725"/>
                </a:tc>
                <a:tc>
                  <a:txBody>
                    <a:bodyPr/>
                    <a:lstStyle/>
                    <a:p>
                      <a:pPr marL="0" marR="0" lvl="0" indent="0" algn="l" rtl="0">
                        <a:spcBef>
                          <a:spcPts val="0"/>
                        </a:spcBef>
                        <a:buSzPct val="25000"/>
                        <a:buNone/>
                      </a:pPr>
                      <a:endParaRPr sz="1800"/>
                    </a:p>
                  </a:txBody>
                  <a:tcPr marL="91450" marR="91450" marT="45725" marB="45725"/>
                </a:tc>
                <a:tc>
                  <a:txBody>
                    <a:bodyPr/>
                    <a:lstStyle/>
                    <a:p>
                      <a:pPr marL="0" marR="0" lvl="0" indent="0" algn="l" rtl="0">
                        <a:spcBef>
                          <a:spcPts val="0"/>
                        </a:spcBef>
                        <a:buSzPct val="25000"/>
                        <a:buNone/>
                      </a:pPr>
                      <a:endParaRPr sz="1800"/>
                    </a:p>
                  </a:txBody>
                  <a:tcPr marL="91450" marR="91450" marT="45725" marB="45725"/>
                </a:tc>
                <a:tc>
                  <a:txBody>
                    <a:bodyPr/>
                    <a:lstStyle/>
                    <a:p>
                      <a:pPr marL="0" marR="0" lvl="0" indent="0" algn="l" rtl="0">
                        <a:spcBef>
                          <a:spcPts val="0"/>
                        </a:spcBef>
                        <a:buSzPct val="25000"/>
                        <a:buNone/>
                      </a:pPr>
                      <a:endParaRPr sz="1800"/>
                    </a:p>
                  </a:txBody>
                  <a:tcPr marL="91450" marR="91450" marT="45725" marB="45725"/>
                </a:tc>
                <a:tc>
                  <a:txBody>
                    <a:bodyPr/>
                    <a:lstStyle/>
                    <a:p>
                      <a:pPr marL="0" marR="0" lvl="0" indent="0" algn="l" rtl="0">
                        <a:spcBef>
                          <a:spcPts val="0"/>
                        </a:spcBef>
                        <a:buSzPct val="25000"/>
                        <a:buNone/>
                      </a:pPr>
                      <a:endParaRPr sz="1800"/>
                    </a:p>
                  </a:txBody>
                  <a:tcPr marL="91450" marR="91450" marT="45725" marB="45725"/>
                </a:tc>
                <a:tc>
                  <a:txBody>
                    <a:bodyPr/>
                    <a:lstStyle/>
                    <a:p>
                      <a:pPr marL="0" marR="0" lvl="0" indent="0" algn="l" rtl="0">
                        <a:spcBef>
                          <a:spcPts val="0"/>
                        </a:spcBef>
                        <a:buSzPct val="25000"/>
                        <a:buNone/>
                      </a:pPr>
                      <a:endParaRPr sz="1800"/>
                    </a:p>
                  </a:txBody>
                  <a:tcPr marL="91450" marR="91450" marT="45725" marB="45725"/>
                </a:tc>
                <a:tc>
                  <a:txBody>
                    <a:bodyPr/>
                    <a:lstStyle/>
                    <a:p>
                      <a:pPr marL="0" marR="0" lvl="0" indent="0" algn="l" rtl="0">
                        <a:spcBef>
                          <a:spcPts val="0"/>
                        </a:spcBef>
                        <a:buSzPct val="25000"/>
                        <a:buNone/>
                      </a:pPr>
                      <a:endParaRPr sz="1800"/>
                    </a:p>
                  </a:txBody>
                  <a:tcPr marL="91450" marR="91450" marT="45725" marB="45725"/>
                </a:tc>
                <a:tc>
                  <a:txBody>
                    <a:bodyPr/>
                    <a:lstStyle/>
                    <a:p>
                      <a:pPr marL="0" marR="0" lvl="0" indent="0" algn="l" rtl="0">
                        <a:spcBef>
                          <a:spcPts val="0"/>
                        </a:spcBef>
                        <a:buSzPct val="25000"/>
                        <a:buNone/>
                      </a:pPr>
                      <a:endParaRPr sz="1800"/>
                    </a:p>
                  </a:txBody>
                  <a:tcPr marL="91450" marR="91450" marT="45725" marB="45725"/>
                </a:tc>
              </a:tr>
            </a:tbl>
          </a:graphicData>
        </a:graphic>
      </p:graphicFrame>
      <p:sp>
        <p:nvSpPr>
          <p:cNvPr id="140" name="Shape 140"/>
          <p:cNvSpPr txBox="1">
            <a:spLocks noGrp="1"/>
          </p:cNvSpPr>
          <p:nvPr>
            <p:ph type="body" idx="1"/>
          </p:nvPr>
        </p:nvSpPr>
        <p:spPr>
          <a:xfrm>
            <a:off x="559297" y="1256719"/>
            <a:ext cx="10515599" cy="847496"/>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buClr>
                <a:schemeClr val="dk1"/>
              </a:buClr>
              <a:buSzPct val="98777"/>
              <a:buFont typeface="Arial"/>
              <a:buChar char="•"/>
            </a:pPr>
            <a:r>
              <a:rPr lang="en-US" sz="1778" b="0" i="0" u="none" strike="noStrike" cap="none">
                <a:solidFill>
                  <a:schemeClr val="dk1"/>
                </a:solidFill>
                <a:latin typeface="Calibri"/>
                <a:ea typeface="Calibri"/>
                <a:cs typeface="Calibri"/>
                <a:sym typeface="Calibri"/>
              </a:rPr>
              <a:t>Imagine you have seasonal allergies. Your doctor tells you to take one allergy medicine every day to treat all your symptoms (sneezing, runny nose and itchy eyes). Which of these products could you take to treat all your symptoms?</a:t>
            </a:r>
          </a:p>
        </p:txBody>
      </p:sp>
      <p:pic>
        <p:nvPicPr>
          <p:cNvPr id="141" name="Shape 141"/>
          <p:cNvPicPr preferRelativeResize="0"/>
          <p:nvPr/>
        </p:nvPicPr>
        <p:blipFill rotWithShape="1">
          <a:blip r:embed="rId3">
            <a:alphaModFix/>
          </a:blip>
          <a:srcRect/>
          <a:stretch/>
        </p:blipFill>
        <p:spPr>
          <a:xfrm>
            <a:off x="2146866" y="3697989"/>
            <a:ext cx="1216949" cy="982130"/>
          </a:xfrm>
          <a:prstGeom prst="rect">
            <a:avLst/>
          </a:prstGeom>
          <a:noFill/>
          <a:ln>
            <a:noFill/>
          </a:ln>
        </p:spPr>
      </p:pic>
      <p:pic>
        <p:nvPicPr>
          <p:cNvPr id="142" name="Shape 142"/>
          <p:cNvPicPr preferRelativeResize="0"/>
          <p:nvPr/>
        </p:nvPicPr>
        <p:blipFill rotWithShape="1">
          <a:blip r:embed="rId4">
            <a:alphaModFix/>
          </a:blip>
          <a:srcRect/>
          <a:stretch/>
        </p:blipFill>
        <p:spPr>
          <a:xfrm>
            <a:off x="7803970" y="3453226"/>
            <a:ext cx="702028" cy="1580443"/>
          </a:xfrm>
          <a:prstGeom prst="rect">
            <a:avLst/>
          </a:prstGeom>
          <a:noFill/>
          <a:ln>
            <a:noFill/>
          </a:ln>
        </p:spPr>
      </p:pic>
      <p:pic>
        <p:nvPicPr>
          <p:cNvPr id="143" name="Shape 143"/>
          <p:cNvPicPr preferRelativeResize="0"/>
          <p:nvPr/>
        </p:nvPicPr>
        <p:blipFill rotWithShape="1">
          <a:blip r:embed="rId5">
            <a:alphaModFix/>
          </a:blip>
          <a:srcRect/>
          <a:stretch/>
        </p:blipFill>
        <p:spPr>
          <a:xfrm>
            <a:off x="848737" y="3525592"/>
            <a:ext cx="1143000" cy="1224139"/>
          </a:xfrm>
          <a:prstGeom prst="rect">
            <a:avLst/>
          </a:prstGeom>
          <a:noFill/>
          <a:ln>
            <a:noFill/>
          </a:ln>
        </p:spPr>
      </p:pic>
      <p:pic>
        <p:nvPicPr>
          <p:cNvPr id="144" name="Shape 144"/>
          <p:cNvPicPr preferRelativeResize="0"/>
          <p:nvPr/>
        </p:nvPicPr>
        <p:blipFill rotWithShape="1">
          <a:blip r:embed="rId6">
            <a:alphaModFix/>
          </a:blip>
          <a:srcRect/>
          <a:stretch/>
        </p:blipFill>
        <p:spPr>
          <a:xfrm>
            <a:off x="9031343" y="3697989"/>
            <a:ext cx="968671" cy="812870"/>
          </a:xfrm>
          <a:prstGeom prst="rect">
            <a:avLst/>
          </a:prstGeom>
          <a:noFill/>
          <a:ln>
            <a:noFill/>
          </a:ln>
        </p:spPr>
      </p:pic>
      <p:pic>
        <p:nvPicPr>
          <p:cNvPr id="145" name="Shape 145"/>
          <p:cNvPicPr preferRelativeResize="0"/>
          <p:nvPr/>
        </p:nvPicPr>
        <p:blipFill rotWithShape="1">
          <a:blip r:embed="rId7">
            <a:alphaModFix/>
          </a:blip>
          <a:srcRect/>
          <a:stretch/>
        </p:blipFill>
        <p:spPr>
          <a:xfrm>
            <a:off x="10189257" y="3656357"/>
            <a:ext cx="1132099" cy="884451"/>
          </a:xfrm>
          <a:prstGeom prst="rect">
            <a:avLst/>
          </a:prstGeom>
          <a:noFill/>
          <a:ln>
            <a:noFill/>
          </a:ln>
        </p:spPr>
      </p:pic>
      <p:pic>
        <p:nvPicPr>
          <p:cNvPr id="146" name="Shape 146"/>
          <p:cNvPicPr preferRelativeResize="0"/>
          <p:nvPr/>
        </p:nvPicPr>
        <p:blipFill rotWithShape="1">
          <a:blip r:embed="rId8">
            <a:alphaModFix/>
          </a:blip>
          <a:srcRect/>
          <a:stretch/>
        </p:blipFill>
        <p:spPr>
          <a:xfrm>
            <a:off x="6169739" y="3570407"/>
            <a:ext cx="1212273" cy="970400"/>
          </a:xfrm>
          <a:prstGeom prst="rect">
            <a:avLst/>
          </a:prstGeom>
          <a:noFill/>
          <a:ln>
            <a:noFill/>
          </a:ln>
        </p:spPr>
      </p:pic>
      <p:pic>
        <p:nvPicPr>
          <p:cNvPr id="147" name="Shape 147"/>
          <p:cNvPicPr preferRelativeResize="0"/>
          <p:nvPr/>
        </p:nvPicPr>
        <p:blipFill rotWithShape="1">
          <a:blip r:embed="rId9">
            <a:alphaModFix/>
          </a:blip>
          <a:srcRect/>
          <a:stretch/>
        </p:blipFill>
        <p:spPr>
          <a:xfrm>
            <a:off x="4990210" y="3258865"/>
            <a:ext cx="797306" cy="1860378"/>
          </a:xfrm>
          <a:prstGeom prst="rect">
            <a:avLst/>
          </a:prstGeom>
          <a:noFill/>
          <a:ln>
            <a:noFill/>
          </a:ln>
        </p:spPr>
      </p:pic>
      <p:pic>
        <p:nvPicPr>
          <p:cNvPr id="148" name="Shape 148"/>
          <p:cNvPicPr preferRelativeResize="0"/>
          <p:nvPr/>
        </p:nvPicPr>
        <p:blipFill rotWithShape="1">
          <a:blip r:embed="rId10">
            <a:alphaModFix/>
          </a:blip>
          <a:srcRect/>
          <a:stretch/>
        </p:blipFill>
        <p:spPr>
          <a:xfrm>
            <a:off x="3518944" y="3656357"/>
            <a:ext cx="1154193" cy="962606"/>
          </a:xfrm>
          <a:prstGeom prst="rect">
            <a:avLst/>
          </a:prstGeom>
          <a:noFill/>
          <a:ln>
            <a:noFill/>
          </a:ln>
        </p:spPr>
      </p:pic>
    </p:spTree>
  </p:cSld>
  <p:clrMapOvr>
    <a:masterClrMapping/>
  </p:clrMapOvr>
  <p:transition spd="slow">
    <p:cut/>
  </p:transition>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TotalTime>
  <Words>718</Words>
  <Application>Microsoft Office PowerPoint</Application>
  <PresentationFormat>Widescreen</PresentationFormat>
  <Paragraphs>146</Paragraphs>
  <Slides>33</Slides>
  <Notes>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33</vt:i4>
      </vt:variant>
    </vt:vector>
  </HeadingPairs>
  <TitlesOfParts>
    <vt:vector size="36" baseType="lpstr">
      <vt:lpstr>Arial</vt:lpstr>
      <vt:lpstr>Calibri</vt:lpstr>
      <vt:lpstr>Office Theme</vt:lpstr>
      <vt:lpstr>Task 1 – Familiarity with OTC Brands </vt:lpstr>
      <vt:lpstr>PowerPoint Presentation</vt:lpstr>
      <vt:lpstr>PowerPoint Presentation</vt:lpstr>
      <vt:lpstr>Task 2 Product Selection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Task 3 Product Comparison </vt:lpstr>
      <vt:lpstr>Task 3 Product Comparison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Andrea Michelle Russell</dc:creator>
  <cp:lastModifiedBy>Andrea Michelle Russell</cp:lastModifiedBy>
  <cp:revision>5</cp:revision>
  <dcterms:modified xsi:type="dcterms:W3CDTF">2016-05-03T20:19:07Z</dcterms:modified>
</cp:coreProperties>
</file>