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9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2" r:id="rId37"/>
    <p:sldId id="29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E44AD-8894-4328-8A01-40996A73B877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E8BD6-B39E-496D-A939-574C28734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2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Continued from previous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E8BD6-B39E-496D-A939-574C287341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0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Screen provided when answering NO to both questions in the previous screen as well as when answering NO to Self-employed and YES to Business.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E8BD6-B39E-496D-A939-574C2873411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35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Screen</a:t>
            </a:r>
            <a:r>
              <a:rPr lang="en-US" baseline="0" dirty="0" smtClean="0"/>
              <a:t> provided</a:t>
            </a:r>
            <a:r>
              <a:rPr lang="en-US" dirty="0" smtClean="0"/>
              <a:t> when answering</a:t>
            </a:r>
            <a:r>
              <a:rPr lang="en-US" baseline="0" dirty="0" smtClean="0"/>
              <a:t> YES to both questions in the previous screen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E8BD6-B39E-496D-A939-574C2873411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22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Screen provided when selecting YES to the EFT question.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E8BD6-B39E-496D-A939-574C2873411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09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Screen provided </a:t>
            </a:r>
            <a:r>
              <a:rPr lang="en-US" baseline="0" dirty="0" smtClean="0"/>
              <a:t>when selecting yes to E-Mail notifications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E8BD6-B39E-496D-A939-574C2873411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5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E485-D14D-4840-BCB7-38F1D521A17F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869D4-D96F-4138-87DC-9786E3F3A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4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E485-D14D-4840-BCB7-38F1D521A17F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869D4-D96F-4138-87DC-9786E3F3A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8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E485-D14D-4840-BCB7-38F1D521A17F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869D4-D96F-4138-87DC-9786E3F3A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9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E485-D14D-4840-BCB7-38F1D521A17F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869D4-D96F-4138-87DC-9786E3F3A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9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E485-D14D-4840-BCB7-38F1D521A17F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869D4-D96F-4138-87DC-9786E3F3A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68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E485-D14D-4840-BCB7-38F1D521A17F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869D4-D96F-4138-87DC-9786E3F3A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9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E485-D14D-4840-BCB7-38F1D521A17F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869D4-D96F-4138-87DC-9786E3F3A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18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E485-D14D-4840-BCB7-38F1D521A17F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869D4-D96F-4138-87DC-9786E3F3A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1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E485-D14D-4840-BCB7-38F1D521A17F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869D4-D96F-4138-87DC-9786E3F3A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5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E485-D14D-4840-BCB7-38F1D521A17F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869D4-D96F-4138-87DC-9786E3F3A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4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E485-D14D-4840-BCB7-38F1D521A17F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869D4-D96F-4138-87DC-9786E3F3A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7E485-D14D-4840-BCB7-38F1D521A17F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869D4-D96F-4138-87DC-9786E3F3A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6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Public Registration Intake         English Version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sz="1100" b="1" dirty="0">
                <a:solidFill>
                  <a:prstClr val="black"/>
                </a:solidFill>
              </a:rPr>
              <a:t>FEMA Form 009-0-1Int (English) </a:t>
            </a:r>
          </a:p>
          <a:p>
            <a:pPr lvl="0"/>
            <a:r>
              <a:rPr lang="en-US" sz="1100" b="1" dirty="0">
                <a:solidFill>
                  <a:prstClr val="black"/>
                </a:solidFill>
              </a:rPr>
              <a:t>Internet</a:t>
            </a:r>
          </a:p>
          <a:p>
            <a:pPr lvl="0"/>
            <a:r>
              <a:rPr lang="en-US" sz="1100" b="1" dirty="0">
                <a:solidFill>
                  <a:prstClr val="black"/>
                </a:solidFill>
              </a:rPr>
              <a:t>OMB Control Number: 1660-0002</a:t>
            </a:r>
          </a:p>
          <a:p>
            <a:pPr lvl="0"/>
            <a:r>
              <a:rPr lang="en-US" sz="1100" b="1" dirty="0">
                <a:solidFill>
                  <a:prstClr val="black"/>
                </a:solidFill>
              </a:rPr>
              <a:t>Expiration Date: </a:t>
            </a:r>
            <a:r>
              <a:rPr lang="en-US" sz="1100" b="1" dirty="0" smtClean="0">
                <a:solidFill>
                  <a:prstClr val="black"/>
                </a:solidFill>
              </a:rPr>
              <a:t>5/31/2014</a:t>
            </a:r>
            <a:endParaRPr lang="en-US" sz="1100" b="1" dirty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78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88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706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568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081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929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630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297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852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811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908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446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8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311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211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464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794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277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23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973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129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569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965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872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526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349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676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5829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000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2245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100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226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451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153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144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90"/>
            <a:ext cx="9144000" cy="683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716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696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85</Words>
  <Application>Microsoft Office PowerPoint</Application>
  <PresentationFormat>On-screen Show (4:3)</PresentationFormat>
  <Paragraphs>15</Paragraphs>
  <Slides>37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Public Registration Intake         English Version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Registration Intake</dc:title>
  <dc:creator>ES</dc:creator>
  <cp:lastModifiedBy>ES</cp:lastModifiedBy>
  <cp:revision>10</cp:revision>
  <dcterms:created xsi:type="dcterms:W3CDTF">2014-02-07T16:08:39Z</dcterms:created>
  <dcterms:modified xsi:type="dcterms:W3CDTF">2014-02-10T14:55:10Z</dcterms:modified>
</cp:coreProperties>
</file>