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F502-54FE-4321-9E48-84156C9EEE7A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E4D7-6465-4C80-AFD9-9D19F281F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886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F502-54FE-4321-9E48-84156C9EEE7A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E4D7-6465-4C80-AFD9-9D19F281F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78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F502-54FE-4321-9E48-84156C9EEE7A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E4D7-6465-4C80-AFD9-9D19F281F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1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F502-54FE-4321-9E48-84156C9EEE7A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E4D7-6465-4C80-AFD9-9D19F281F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35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F502-54FE-4321-9E48-84156C9EEE7A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E4D7-6465-4C80-AFD9-9D19F281F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186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F502-54FE-4321-9E48-84156C9EEE7A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E4D7-6465-4C80-AFD9-9D19F281F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155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F502-54FE-4321-9E48-84156C9EEE7A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E4D7-6465-4C80-AFD9-9D19F281F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02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F502-54FE-4321-9E48-84156C9EEE7A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E4D7-6465-4C80-AFD9-9D19F281F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59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F502-54FE-4321-9E48-84156C9EEE7A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E4D7-6465-4C80-AFD9-9D19F281F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42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F502-54FE-4321-9E48-84156C9EEE7A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E4D7-6465-4C80-AFD9-9D19F281F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09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F502-54FE-4321-9E48-84156C9EEE7A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E4D7-6465-4C80-AFD9-9D19F281F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21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FF502-54FE-4321-9E48-84156C9EEE7A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8E4D7-6465-4C80-AFD9-9D19F281F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31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292621" y="1083733"/>
            <a:ext cx="3488267" cy="53558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1640" y="1267422"/>
            <a:ext cx="3713583" cy="5172192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7656400" y="1267422"/>
            <a:ext cx="2830745" cy="4798663"/>
            <a:chOff x="7464489" y="1267422"/>
            <a:chExt cx="2830745" cy="4798663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64489" y="3930921"/>
              <a:ext cx="2726719" cy="2135164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464489" y="1267422"/>
              <a:ext cx="2830745" cy="2136711"/>
            </a:xfrm>
            <a:prstGeom prst="rect">
              <a:avLst/>
            </a:prstGeom>
          </p:spPr>
        </p:pic>
        <p:sp>
          <p:nvSpPr>
            <p:cNvPr id="7" name="Down Arrow 6"/>
            <p:cNvSpPr/>
            <p:nvPr/>
          </p:nvSpPr>
          <p:spPr>
            <a:xfrm>
              <a:off x="8640147" y="3489649"/>
              <a:ext cx="187701" cy="44127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659468" y="720443"/>
            <a:ext cx="3037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LPIS questions 21 and 22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656400" y="670666"/>
            <a:ext cx="3124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LPBS samples collected ovals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309002" y="2532310"/>
            <a:ext cx="1741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Current (2017)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23466" y="4998503"/>
            <a:ext cx="1358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2018?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631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NMFS NOAA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Daemian Bennett Schreiber</dc:creator>
  <cp:lastModifiedBy>Daemian Bennett Schreiber</cp:lastModifiedBy>
  <cp:revision>3</cp:revision>
  <dcterms:created xsi:type="dcterms:W3CDTF">2017-12-21T17:59:27Z</dcterms:created>
  <dcterms:modified xsi:type="dcterms:W3CDTF">2017-12-21T18:09:05Z</dcterms:modified>
</cp:coreProperties>
</file>