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son, Cameron" initials="JC" lastIdx="1" clrIdx="0">
    <p:extLst>
      <p:ext uri="{19B8F6BF-5375-455C-9EA6-DF929625EA0E}">
        <p15:presenceInfo xmlns:p15="http://schemas.microsoft.com/office/powerpoint/2012/main" userId="S-1-5-21-1078081533-606747145-839522115-3853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81445" autoAdjust="0"/>
  </p:normalViewPr>
  <p:slideViewPr>
    <p:cSldViewPr snapToGrid="0">
      <p:cViewPr varScale="1">
        <p:scale>
          <a:sx n="68" d="100"/>
          <a:sy n="68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8734F-C4BA-4382-8F15-442547BC204A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43411-8081-420E-9FCC-37BD947719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98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43411-8081-420E-9FCC-37BD947719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258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43411-8081-420E-9FCC-37BD9477198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006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BB310-1ECC-411F-BF88-572B3B2BD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08D229-8C6B-4FC0-9680-F01A5C69D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DC0E0-2045-40F2-B275-CB299BBA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C6080-2FD0-4CF1-82FF-02919704B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FA67E-B11B-49DB-9E04-C1A5749B8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58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B44CD-2B28-4087-AD45-BD3899A02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F9737D-744A-4D69-951D-327BE3858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D388D-5490-4B1C-9FC1-1B843B3C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81AC1-76A9-4155-AE6B-63E809082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9AD2C-E8B8-4B36-81B8-FD3C3E2D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52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B3338B-D3D1-43C4-94FE-21EBD3696A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D29FC-5A70-45D5-9105-89D10D251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A8B83-306A-4365-B87D-0B283B2C4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A2DC8-8967-4458-BF93-98AE92C6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ECC1C-0AAA-4763-B15B-A180290EB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2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5DC5-1FFD-490B-930B-FB803458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0C25D-A5EA-4668-B8D6-1DB9BF200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4BC13-06A2-4313-8944-C27E03969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459BB-2617-4FEE-83CB-97C89314E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97B6D-7CA9-4D43-9925-D85B4B793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02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A9D9C-7D47-4960-9D08-D3AFDB2D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2E478-E281-4C4B-AA8E-26FACFB65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AB5F5-657A-45D3-8B7C-407143A4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880AB-033E-447C-928C-55145101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CC1E1-7D4B-492C-BF89-A6A55EBBC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3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3B012-23E4-468D-B078-FB16CB9CD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F06BE-EEB7-4EB3-8B38-20E82D592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3964DA-EF9A-44F5-8185-51A3D3EC3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CA0A3-DC40-4189-B750-C5ADFDBB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EEDCF-EFBC-4F09-B780-4CD4B897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AAB29-A8D7-4A8A-BF65-CA61E095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3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FFD2D-4D5D-4446-BE22-CF2FE06FC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BF091-B31C-48FC-A0DE-70C75CB8F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3C439-B519-471D-9B24-E9E86AFCB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9CFD9A-B191-4D7A-A2D3-F972C95B9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16CE3-53BF-4AF1-8051-205269991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D2B15F-2069-49DA-A5EA-3F2BBA6C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A2223E-A4BD-4447-ABED-1FE30F35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AC580-0E83-4939-B72D-40C1ED50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70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358-F204-44CC-9244-24F80D84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581F61-19ED-4F52-A6AA-5DBEA5F19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FE993F-4770-46B3-811A-E975A14D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7D15F2-967D-4F8E-9FB1-5449AD1D1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2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069AE-2546-4BC7-BAA1-092ED7C45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5B9DED-EBB8-4E1E-8ED9-DB888B23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AEB356-1990-4E9D-805E-3611BE5A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9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96349-61C8-47C2-9D7F-8FD0CE91E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41441-131C-4686-BEC0-5B2D2C7A2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10F32-3605-4EB5-AFFA-251B45E31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1FEE6C-9759-4F47-B790-61DBBD1D9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24D55-E62D-4281-A429-C8D96ADA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36488-D6E8-4763-BA06-50EBECD5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92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644C-8D21-4236-99DD-76C58D64A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66D2E3-E9D1-4D5B-98C8-15768C81B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FD0E2-B1F8-4048-9E2F-573731D10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4418B-91BF-4036-9F9D-E89BB20F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6985A3-B7AE-4EF8-ADF7-3D904730B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95030-439E-43E3-8ADF-8277E0AC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0B2431-3D1C-4245-A043-1E0476985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C694D-2663-462C-B3E6-776A7003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FD56A-8AE4-4DC2-9304-6F104B0A7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7BD52-B314-40AA-A93B-35212108F793}" type="datetimeFigureOut">
              <a:rPr lang="en-US" smtClean="0"/>
              <a:t>10/9/2019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078A2-31AC-4D39-B480-6822381F7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7CBDF-1432-4343-9617-A807CE0B6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AD28-3E77-4F05-99A9-E07EAF44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0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D8E0DC-7CFE-44A0-A8CE-559458848344}"/>
              </a:ext>
            </a:extLst>
          </p:cNvPr>
          <p:cNvSpPr txBox="1"/>
          <p:nvPr/>
        </p:nvSpPr>
        <p:spPr>
          <a:xfrm>
            <a:off x="-1179923" y="2747743"/>
            <a:ext cx="47199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3" name="Octagon 2">
            <a:extLst>
              <a:ext uri="{FF2B5EF4-FFF2-40B4-BE49-F238E27FC236}">
                <a16:creationId xmlns:a16="http://schemas.microsoft.com/office/drawing/2014/main" id="{643B9870-9A6A-4E1F-B623-E5201B99D4CF}"/>
              </a:ext>
            </a:extLst>
          </p:cNvPr>
          <p:cNvSpPr/>
          <p:nvPr/>
        </p:nvSpPr>
        <p:spPr>
          <a:xfrm>
            <a:off x="2893915" y="2840218"/>
            <a:ext cx="277911" cy="261509"/>
          </a:xfrm>
          <a:prstGeom prst="octagon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cross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F439AA-2374-41EA-8FD8-79420302EE64}"/>
              </a:ext>
            </a:extLst>
          </p:cNvPr>
          <p:cNvSpPr txBox="1"/>
          <p:nvPr/>
        </p:nvSpPr>
        <p:spPr>
          <a:xfrm>
            <a:off x="2838746" y="2870944"/>
            <a:ext cx="38824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FB7FA7-214A-4A02-928D-B3305FCF0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527" y="2747743"/>
            <a:ext cx="4761323" cy="1203268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90D2CB-DC78-4F7E-B143-71FB6464844D}"/>
              </a:ext>
            </a:extLst>
          </p:cNvPr>
          <p:cNvSpPr txBox="1"/>
          <p:nvPr/>
        </p:nvSpPr>
        <p:spPr>
          <a:xfrm>
            <a:off x="2575558" y="1485900"/>
            <a:ext cx="5177343" cy="323165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NDC: XXXXX-XXXX-XX			                                RX Only</a:t>
            </a:r>
          </a:p>
          <a:p>
            <a:pPr algn="ctr"/>
            <a:r>
              <a:rPr lang="en-US" sz="2400" b="1" dirty="0"/>
              <a:t>                          LYNAXIN</a:t>
            </a:r>
            <a:r>
              <a:rPr lang="en-US" sz="2400" dirty="0"/>
              <a:t>  </a:t>
            </a:r>
            <a:r>
              <a:rPr lang="en-US" sz="1600" dirty="0"/>
              <a:t>                               CII</a:t>
            </a:r>
            <a:r>
              <a:rPr lang="en-US" sz="2400" dirty="0"/>
              <a:t>                   </a:t>
            </a:r>
            <a:endParaRPr lang="en-US" sz="1600" dirty="0"/>
          </a:p>
          <a:p>
            <a:pPr algn="ctr"/>
            <a:r>
              <a:rPr lang="en-US" sz="1600" dirty="0"/>
              <a:t>tablets </a:t>
            </a:r>
          </a:p>
          <a:p>
            <a:pPr algn="ctr"/>
            <a:r>
              <a:rPr lang="en-US" sz="1400" dirty="0"/>
              <a:t>5 mg per tablet</a:t>
            </a:r>
          </a:p>
          <a:p>
            <a:pPr algn="ctr"/>
            <a:endParaRPr lang="en-US" sz="1400" dirty="0"/>
          </a:p>
          <a:p>
            <a:pPr algn="ctr"/>
            <a:endParaRPr lang="en-US" sz="1400" dirty="0"/>
          </a:p>
          <a:p>
            <a:pPr algn="ctr"/>
            <a:r>
              <a:rPr lang="en-US" sz="1000" b="1" dirty="0">
                <a:solidFill>
                  <a:srgbClr val="FF0000"/>
                </a:solidFill>
              </a:rPr>
              <a:t>            WARNING</a:t>
            </a:r>
            <a:r>
              <a:rPr lang="en-US" sz="1200" b="1" dirty="0">
                <a:solidFill>
                  <a:srgbClr val="FF0000"/>
                </a:solidFill>
              </a:rPr>
              <a:t>: </a:t>
            </a:r>
            <a:r>
              <a:rPr lang="en-US" sz="1000" b="1" dirty="0"/>
              <a:t>IF YOU TAKE TOO MUCH OF THIS MEDICINE IT CAN CAUSE DEATH.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This medicine can lead to addiction.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Never give anyone else this medicine. 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Store this medicine in a safe place to help prevent poisoning in children and theft.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Dispose of unused medicine right away.</a:t>
            </a:r>
          </a:p>
          <a:p>
            <a:pPr lvl="1"/>
            <a:endParaRPr lang="en-US" sz="1000" dirty="0"/>
          </a:p>
          <a:p>
            <a:pPr lvl="1"/>
            <a:endParaRPr lang="en-US" sz="1000" dirty="0"/>
          </a:p>
          <a:p>
            <a:pPr lvl="1"/>
            <a:endParaRPr lang="en-US" sz="1000" dirty="0"/>
          </a:p>
          <a:p>
            <a:r>
              <a:rPr lang="en-US" sz="1000" dirty="0"/>
              <a:t>Note to Pharmacist: Do not cover WARNING box with pharmacy label. </a:t>
            </a:r>
          </a:p>
          <a:p>
            <a:r>
              <a:rPr lang="en-US" sz="1000" dirty="0"/>
              <a:t>Dispense the enclosed Medication Guide to each patient.                                                                                      1 blister card containing 10 tablets                                                                          </a:t>
            </a:r>
            <a:r>
              <a:rPr lang="en-US" sz="1000" i="1" dirty="0"/>
              <a:t>            </a:t>
            </a:r>
            <a:r>
              <a:rPr lang="en-US" sz="1000" i="1" dirty="0" err="1"/>
              <a:t>OpioidPharma</a:t>
            </a:r>
            <a:r>
              <a:rPr lang="en-US" sz="1000" i="1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04D030-6241-4C7E-98D9-D4F7A6B61569}"/>
              </a:ext>
            </a:extLst>
          </p:cNvPr>
          <p:cNvSpPr txBox="1"/>
          <p:nvPr/>
        </p:nvSpPr>
        <p:spPr>
          <a:xfrm>
            <a:off x="4397833" y="593369"/>
            <a:ext cx="1532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Version 1</a:t>
            </a:r>
          </a:p>
        </p:txBody>
      </p:sp>
    </p:spTree>
    <p:extLst>
      <p:ext uri="{BB962C8B-B14F-4D97-AF65-F5344CB8AC3E}">
        <p14:creationId xmlns:p14="http://schemas.microsoft.com/office/powerpoint/2010/main" val="103919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2FB7FA7-214A-4A02-928D-B3305FCF0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251" y="2743201"/>
            <a:ext cx="4743450" cy="1095374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340CC425-1A7C-4DA5-A865-237FA01462B2}"/>
              </a:ext>
            </a:extLst>
          </p:cNvPr>
          <p:cNvGrpSpPr/>
          <p:nvPr/>
        </p:nvGrpSpPr>
        <p:grpSpPr>
          <a:xfrm>
            <a:off x="2867027" y="2807198"/>
            <a:ext cx="295274" cy="219129"/>
            <a:chOff x="2999093" y="2910969"/>
            <a:chExt cx="243862" cy="196850"/>
          </a:xfrm>
        </p:grpSpPr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2368AA0-FC8B-4E0A-A0DB-A80B10442AF5}"/>
                </a:ext>
              </a:extLst>
            </p:cNvPr>
            <p:cNvSpPr/>
            <p:nvPr/>
          </p:nvSpPr>
          <p:spPr>
            <a:xfrm>
              <a:off x="2999093" y="2910969"/>
              <a:ext cx="243862" cy="196850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pic>
          <p:nvPicPr>
            <p:cNvPr id="12" name="Graphic 11" descr="Exclamation mark">
              <a:extLst>
                <a:ext uri="{FF2B5EF4-FFF2-40B4-BE49-F238E27FC236}">
                  <a16:creationId xmlns:a16="http://schemas.microsoft.com/office/drawing/2014/main" id="{4D92DC88-66BF-40C2-8B34-75CD8AC866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049374" y="2964520"/>
              <a:ext cx="143299" cy="143299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490D2CB-DC78-4F7E-B143-71FB6464844D}"/>
              </a:ext>
            </a:extLst>
          </p:cNvPr>
          <p:cNvSpPr txBox="1"/>
          <p:nvPr/>
        </p:nvSpPr>
        <p:spPr>
          <a:xfrm>
            <a:off x="2575558" y="1485900"/>
            <a:ext cx="5177343" cy="323165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NDC: XXXXX-XXXX-XX			                                RX Only</a:t>
            </a:r>
          </a:p>
          <a:p>
            <a:pPr algn="ctr"/>
            <a:r>
              <a:rPr lang="en-US" sz="2400" b="1" dirty="0"/>
              <a:t>                          LYNAXIN</a:t>
            </a:r>
            <a:r>
              <a:rPr lang="en-US" sz="2400" dirty="0"/>
              <a:t>  </a:t>
            </a:r>
            <a:r>
              <a:rPr lang="en-US" sz="1600" dirty="0"/>
              <a:t>                               CII</a:t>
            </a:r>
            <a:r>
              <a:rPr lang="en-US" sz="2400" dirty="0"/>
              <a:t>                   </a:t>
            </a:r>
            <a:endParaRPr lang="en-US" sz="1600" dirty="0"/>
          </a:p>
          <a:p>
            <a:pPr algn="ctr"/>
            <a:r>
              <a:rPr lang="en-US" sz="1600" dirty="0"/>
              <a:t>tablets </a:t>
            </a:r>
          </a:p>
          <a:p>
            <a:pPr algn="ctr"/>
            <a:r>
              <a:rPr lang="en-US" sz="1400" dirty="0"/>
              <a:t>5 mg per tablet</a:t>
            </a:r>
          </a:p>
          <a:p>
            <a:pPr algn="ctr"/>
            <a:endParaRPr lang="en-US" sz="1000" dirty="0"/>
          </a:p>
          <a:p>
            <a:pPr algn="ctr"/>
            <a:endParaRPr lang="en-US" sz="1400" dirty="0"/>
          </a:p>
          <a:p>
            <a:pPr algn="ctr"/>
            <a:r>
              <a:rPr lang="en-US" sz="1000" b="1" dirty="0">
                <a:solidFill>
                  <a:srgbClr val="FF0000"/>
                </a:solidFill>
              </a:rPr>
              <a:t>      WARNING</a:t>
            </a:r>
            <a:r>
              <a:rPr lang="en-US" sz="1200" b="1" dirty="0">
                <a:solidFill>
                  <a:srgbClr val="FF0000"/>
                </a:solidFill>
              </a:rPr>
              <a:t>: </a:t>
            </a:r>
            <a:r>
              <a:rPr lang="en-US" sz="1000" b="1" dirty="0"/>
              <a:t>IF YOU TAKE TOO MUCH OF THIS MEDICINE IT CAN CAUSE DEATH.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This medicine can lead to addiction.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Never give anyone else this medicine. 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Store this medicine securely to help prevent poisoning in children and theft.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Dispose of unused medicine right away.</a:t>
            </a:r>
          </a:p>
          <a:p>
            <a:pPr lvl="1"/>
            <a:endParaRPr lang="en-US" sz="1000" dirty="0"/>
          </a:p>
          <a:p>
            <a:pPr lvl="1"/>
            <a:endParaRPr lang="en-US" sz="1000" dirty="0"/>
          </a:p>
          <a:p>
            <a:pPr lvl="1"/>
            <a:endParaRPr lang="en-US" sz="1000" dirty="0"/>
          </a:p>
          <a:p>
            <a:r>
              <a:rPr lang="en-US" sz="1000" dirty="0"/>
              <a:t>Note to Pharmacist: Do not cover WARNING box with pharmacy label. </a:t>
            </a:r>
          </a:p>
          <a:p>
            <a:r>
              <a:rPr lang="en-US" sz="1000" dirty="0"/>
              <a:t>Dispense the enclosed Medication Guide to each patient.                                                                                      1 blister card containing 10 tablets                                                                          </a:t>
            </a:r>
            <a:r>
              <a:rPr lang="en-US" sz="1000" i="1" dirty="0"/>
              <a:t>            </a:t>
            </a:r>
            <a:r>
              <a:rPr lang="en-US" sz="1000" i="1" dirty="0" err="1"/>
              <a:t>OpioidPharma</a:t>
            </a:r>
            <a:r>
              <a:rPr lang="en-US" sz="1000" i="1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04D030-6241-4C7E-98D9-D4F7A6B61569}"/>
              </a:ext>
            </a:extLst>
          </p:cNvPr>
          <p:cNvSpPr txBox="1"/>
          <p:nvPr/>
        </p:nvSpPr>
        <p:spPr>
          <a:xfrm>
            <a:off x="4397833" y="598131"/>
            <a:ext cx="1532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Version 2</a:t>
            </a:r>
          </a:p>
        </p:txBody>
      </p:sp>
    </p:spTree>
    <p:extLst>
      <p:ext uri="{BB962C8B-B14F-4D97-AF65-F5344CB8AC3E}">
        <p14:creationId xmlns:p14="http://schemas.microsoft.com/office/powerpoint/2010/main" val="2867674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14</Words>
  <Application>Microsoft Office PowerPoint</Application>
  <PresentationFormat>Widescreen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Cameron</dc:creator>
  <cp:lastModifiedBy>Lappin, Brian</cp:lastModifiedBy>
  <cp:revision>91</cp:revision>
  <dcterms:created xsi:type="dcterms:W3CDTF">2019-07-30T16:08:07Z</dcterms:created>
  <dcterms:modified xsi:type="dcterms:W3CDTF">2019-10-09T20:07:31Z</dcterms:modified>
</cp:coreProperties>
</file>