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2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7AA1F-56E7-4957-842C-21B307B6F8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7E5F43-59F2-4759-8452-A093140A57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A05FB-D071-4F5C-B205-D2252FF94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DEE1B-95C6-4E9E-B3D9-DE6C27FA2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79354-3770-4A40-8D37-155EF431D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7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9E229-DA79-47B4-9A77-13FAB1CB4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331A6-8DC7-405D-93E9-ECCCEA171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BE6DB-09CE-49D1-8274-384F587A8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14463-D1F4-4F99-B6CD-BB2F2AAA8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D4B9E-C3D2-442D-95EB-E590E2454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8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B6D287-34B4-47B0-9ED1-83A3C6BE4F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59E026-6B6C-4630-8DFA-EC4E0FDB8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DE406-024F-4B32-BF85-D99C1AE9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E706D-0D64-40E7-A5E5-EF1E01B7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FD573-BD24-4352-960A-5D59D19BC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79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7B8DB-613D-4F3D-A263-7CB801C47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39873-5323-49A0-AC3E-DA0A220A3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B6263-D5FF-41A9-BDF3-5FB4127FB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B15C2-8030-423D-B7AA-9D61578A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E9683-479A-42E3-8FED-2BD15702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0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2B523-E460-4338-ACAD-051E77C4A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4A78D8-74E1-4154-9502-FFB080B62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82C31-47F5-4113-A2A6-816A4B5BF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B2138-95BC-4B96-AC6C-04DD1B066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173CA-A194-4F75-9FF5-09CAE0FE7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4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01233-6C69-47FD-AC3C-600690D6E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22BD3-28ED-4A88-8D54-87AE02A90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4F035-EC4B-4F20-A479-8B41483F5B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96DC8-EBEB-4FAF-A12C-6E0F5DBCA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FD65EB-B64D-42C8-AA1C-0147D7507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285581-35A6-4005-B857-8D633EF44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1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F61E1-30D2-43EA-AF47-74B0F857D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99110-0904-4D36-A1CB-76CEB458C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778335-69A8-48C3-A0CF-F84611BFD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718264-3ADF-48FC-8021-E2E7133CD7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6F0A29-1FA1-4974-99D2-E516526670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ABB8B6-9F43-4151-A97F-9A1E3C7E1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5F2D4E-2EF5-49DE-B62B-FF11DF2C6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40A346-7F23-48F5-A088-8962C051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7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1DA15-BD55-4D8F-AE18-981F26289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0F12F5-3B39-4387-BFFF-704477A3A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A2C48-A157-4938-B470-E42EA444A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930580-4D6D-4115-B08F-E337CA72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6B702F-D4B6-4975-B630-D6926282C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7F543B-4B9F-483A-8C9D-AAA875C61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00F8D5-5643-4A6A-8D66-052DFE73B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85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594E-3ECC-443E-A0EC-7BA656EA3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C28BB-A681-4949-86A0-AA4434F02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5A6AD5-0ECC-479F-B619-6EE22FE0EF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02224-06F0-483E-A41B-8A0FD3176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2C69A-0A7A-4372-8697-028742E3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34229-6856-4768-9AE7-A379D0BE2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282C5-9E52-45A4-8F24-7FAF22846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A7DF99-F155-48DC-9680-A8FECF62ED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3054AF-8757-4DF0-B5DB-B9840E2BC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B41AE7-1EAD-4213-AD03-B9F62D1E9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23D3D-A9C5-486B-9420-C8C52C273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B5366-DD02-42EE-951F-0B0CF96B0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4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A26A49-0F03-434C-A45B-CC20A9B7E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01E566-60A6-4B6A-AFC6-1D069B253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72AF8-59D2-4B22-BCBB-358712893D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1BEA5-26DE-4337-A4F7-CE85DDCF0E29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B019A-6146-40BE-BDFD-48FBAE240A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1D258-D058-46E7-B409-EF77312A64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E76BB-720F-4349-94A8-4611815F0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6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B7420CC-33EA-4E2C-BF4E-5C83F2C2E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4427"/>
            <a:ext cx="12192000" cy="631357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973C899-EE14-4D24-B59D-387C3DC8C678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Q1:</a:t>
            </a:r>
          </a:p>
        </p:txBody>
      </p:sp>
    </p:spTree>
    <p:extLst>
      <p:ext uri="{BB962C8B-B14F-4D97-AF65-F5344CB8AC3E}">
        <p14:creationId xmlns:p14="http://schemas.microsoft.com/office/powerpoint/2010/main" val="1803199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411E305-2FDF-4EB1-8B86-81F348CBC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7084"/>
            <a:ext cx="12192000" cy="594091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F1248D-4197-47C4-B43B-81CC1B375008}"/>
              </a:ext>
            </a:extLst>
          </p:cNvPr>
          <p:cNvSpPr/>
          <p:nvPr/>
        </p:nvSpPr>
        <p:spPr>
          <a:xfrm>
            <a:off x="0" y="0"/>
            <a:ext cx="508690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Q1-a: If “Other…” is selected from Q1</a:t>
            </a:r>
          </a:p>
        </p:txBody>
      </p:sp>
    </p:spTree>
    <p:extLst>
      <p:ext uri="{BB962C8B-B14F-4D97-AF65-F5344CB8AC3E}">
        <p14:creationId xmlns:p14="http://schemas.microsoft.com/office/powerpoint/2010/main" val="206133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22147A3-0A9A-4C50-B5B8-FC0FCE669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6555"/>
            <a:ext cx="12192000" cy="628144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F934E89-104A-4502-AE73-C57BC494132A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Q2: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CE90A8-21AC-467B-BB16-E3EDC8F65D02}"/>
              </a:ext>
            </a:extLst>
          </p:cNvPr>
          <p:cNvSpPr/>
          <p:nvPr/>
        </p:nvSpPr>
        <p:spPr>
          <a:xfrm>
            <a:off x="0" y="2300796"/>
            <a:ext cx="646590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i="1" dirty="0">
                <a:solidFill>
                  <a:sysClr val="windowText" lastClr="000000"/>
                </a:solidFill>
              </a:rPr>
              <a:t>Q2-a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EAB61A-01FC-4C78-89CD-F5C39BD16FD9}"/>
              </a:ext>
            </a:extLst>
          </p:cNvPr>
          <p:cNvSpPr/>
          <p:nvPr/>
        </p:nvSpPr>
        <p:spPr>
          <a:xfrm>
            <a:off x="0" y="3127160"/>
            <a:ext cx="646590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i="1" dirty="0">
                <a:solidFill>
                  <a:sysClr val="windowText" lastClr="000000"/>
                </a:solidFill>
              </a:rPr>
              <a:t>Q2-b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CF1F9B-2C40-4327-ABBE-00C6BB798EA2}"/>
              </a:ext>
            </a:extLst>
          </p:cNvPr>
          <p:cNvSpPr/>
          <p:nvPr/>
        </p:nvSpPr>
        <p:spPr>
          <a:xfrm>
            <a:off x="0" y="3929111"/>
            <a:ext cx="646590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i="1" dirty="0">
                <a:solidFill>
                  <a:sysClr val="windowText" lastClr="000000"/>
                </a:solidFill>
              </a:rPr>
              <a:t>Q2-c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33CE5A-7CCA-4962-B070-5A9ADA0D0F99}"/>
              </a:ext>
            </a:extLst>
          </p:cNvPr>
          <p:cNvSpPr/>
          <p:nvPr/>
        </p:nvSpPr>
        <p:spPr>
          <a:xfrm>
            <a:off x="0" y="4853133"/>
            <a:ext cx="646590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i="1" dirty="0">
                <a:solidFill>
                  <a:sysClr val="windowText" lastClr="000000"/>
                </a:solidFill>
              </a:rPr>
              <a:t>Q2-d</a:t>
            </a:r>
          </a:p>
        </p:txBody>
      </p:sp>
    </p:spTree>
    <p:extLst>
      <p:ext uri="{BB962C8B-B14F-4D97-AF65-F5344CB8AC3E}">
        <p14:creationId xmlns:p14="http://schemas.microsoft.com/office/powerpoint/2010/main" val="2184639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88AC7E6-329E-4C3F-B4F2-12252CE89D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119"/>
            <a:ext cx="12192000" cy="596176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86DA41C-5F4C-4B98-9C51-E253C12CD658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Q2-e: If “Strongly Disagree,” “Disagree,” or “Neutral” are selected in response to Q2-c.</a:t>
            </a:r>
          </a:p>
        </p:txBody>
      </p:sp>
    </p:spTree>
    <p:extLst>
      <p:ext uri="{BB962C8B-B14F-4D97-AF65-F5344CB8AC3E}">
        <p14:creationId xmlns:p14="http://schemas.microsoft.com/office/powerpoint/2010/main" val="3896052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DA18DFE-1C19-4A05-B70A-7C749ADA54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5290"/>
            <a:ext cx="12192000" cy="600741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86DA41C-5F4C-4B98-9C51-E253C12CD658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Q2-f: If “Other…” is selected in response to Q2-e.</a:t>
            </a:r>
          </a:p>
        </p:txBody>
      </p:sp>
    </p:spTree>
    <p:extLst>
      <p:ext uri="{BB962C8B-B14F-4D97-AF65-F5344CB8AC3E}">
        <p14:creationId xmlns:p14="http://schemas.microsoft.com/office/powerpoint/2010/main" val="2217793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EFD9885-6F6E-4640-BCE3-0EAC66F266CE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Q3: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D91B4E-9980-4C19-80B5-A96802F72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7922"/>
            <a:ext cx="12192000" cy="5710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224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4D4768E-D08F-423D-B027-EC35B0498F8B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Q4: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D12741-C5AE-42D9-AE28-A89252724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57971"/>
            <a:ext cx="12192000" cy="610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573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3DC30DA-6057-4DD8-9387-15489209DA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2"/>
          <a:stretch/>
        </p:blipFill>
        <p:spPr>
          <a:xfrm>
            <a:off x="0" y="754602"/>
            <a:ext cx="12192000" cy="610339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F444065-D875-4F2C-974A-288AECE17C6F}"/>
              </a:ext>
            </a:extLst>
          </p:cNvPr>
          <p:cNvSpPr/>
          <p:nvPr/>
        </p:nvSpPr>
        <p:spPr>
          <a:xfrm>
            <a:off x="0" y="0"/>
            <a:ext cx="8939814" cy="639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>
                <a:solidFill>
                  <a:sysClr val="windowText" lastClr="000000"/>
                </a:solidFill>
              </a:rPr>
              <a:t>Q5:</a:t>
            </a:r>
          </a:p>
        </p:txBody>
      </p:sp>
    </p:spTree>
    <p:extLst>
      <p:ext uri="{BB962C8B-B14F-4D97-AF65-F5344CB8AC3E}">
        <p14:creationId xmlns:p14="http://schemas.microsoft.com/office/powerpoint/2010/main" val="3993061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58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Cory Farr</dc:creator>
  <cp:lastModifiedBy>Cory Farr</cp:lastModifiedBy>
  <cp:revision>5</cp:revision>
  <dcterms:created xsi:type="dcterms:W3CDTF">2019-02-12T14:30:12Z</dcterms:created>
  <dcterms:modified xsi:type="dcterms:W3CDTF">2019-02-12T15:22:48Z</dcterms:modified>
</cp:coreProperties>
</file>