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0" r:id="rId5"/>
    <p:sldId id="262" r:id="rId6"/>
    <p:sldId id="261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D7AA1F-56E7-4957-842C-21B307B6F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7E5F43-59F2-4759-8452-A093140A5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FA05FB-D071-4F5C-B205-D2252FF9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BDEE1B-95C6-4E9E-B3D9-DE6C27FA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579354-3770-4A40-8D37-155EF431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7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9E229-DA79-47B4-9A77-13FAB1CB4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FB331A6-8DC7-405D-93E9-ECCCEA171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6BE6DB-09CE-49D1-8274-384F587A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214463-D1F4-4F99-B6CD-BB2F2AAA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6D4B9E-C3D2-442D-95EB-E590E245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8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FB6D287-34B4-47B0-9ED1-83A3C6BE4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259E026-6B6C-4630-8DFA-EC4E0FDB8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3DE406-024F-4B32-BF85-D99C1AE9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7E706D-0D64-40E7-A5E5-EF1E01B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0FD573-BD24-4352-960A-5D59D19BC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7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87B8DB-613D-4F3D-A263-7CB801C47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D39873-5323-49A0-AC3E-DA0A220A3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9B6263-D5FF-41A9-BDF3-5FB4127F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BB15C2-8030-423D-B7AA-9D61578A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3E9683-479A-42E3-8FED-2BD15702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0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12B523-E460-4338-ACAD-051E77C4A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4A78D8-74E1-4154-9502-FFB080B62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E82C31-47F5-4113-A2A6-816A4B5B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9B2138-95BC-4B96-AC6C-04DD1B06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6173CA-A194-4F75-9FF5-09CAE0FE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4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C01233-6C69-47FD-AC3C-600690D6E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F22BD3-28ED-4A88-8D54-87AE02A90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D64F035-EC4B-4F20-A479-8B41483F5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396DC8-EBEB-4FAF-A12C-6E0F5DBC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9FD65EB-B64D-42C8-AA1C-0147D750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285581-35A6-4005-B857-8D633EF4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1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8F61E1-30D2-43EA-AF47-74B0F857D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5E99110-0904-4D36-A1CB-76CEB458C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5778335-69A8-48C3-A0CF-F84611BFD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718264-3ADF-48FC-8021-E2E7133CD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C6F0A29-1FA1-4974-99D2-E51652667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5ABB8B6-9F43-4151-A97F-9A1E3C7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F5F2D4E-2EF5-49DE-B62B-FF11DF2C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E40A346-7F23-48F5-A088-8962C051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61DA15-BD55-4D8F-AE18-981F2628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00F12F5-3B39-4387-BFFF-704477A3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F9A2C48-A157-4938-B470-E42EA444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930580-4D6D-4115-B08F-E337CA72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96B702F-D4B6-4975-B630-D6926282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47F543B-4B9F-483A-8C9D-AAA875C6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A00F8D5-5643-4A6A-8D66-052DFE73B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8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EA594E-3ECC-443E-A0EC-7BA656EA3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5C28BB-A681-4949-86A0-AA4434F02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5A6AD5-0ECC-479F-B619-6EE22FE0E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9602224-06F0-483E-A41B-8A0FD317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52C69A-0A7A-4372-8697-028742E3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634229-6856-4768-9AE7-A379D0BE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A282C5-9E52-45A4-8F24-7FAF2284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1A7DF99-F155-48DC-9680-A8FECF62ED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53054AF-8757-4DF0-B5DB-B9840E2BC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B41AE7-1EAD-4213-AD03-B9F62D1E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923D3D-A9C5-486B-9420-C8C52C27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D7B5366-DD02-42EE-951F-0B0CF96B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4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BA26A49-0F03-434C-A45B-CC20A9B7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01E566-60A6-4B6A-AFC6-1D069B253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A72AF8-59D2-4B22-BCBB-358712893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1BEA5-26DE-4337-A4F7-CE85DDCF0E29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7B019A-6146-40BE-BDFD-48FBAE240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51D258-D058-46E7-B409-EF77312A6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6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973C899-EE14-4D24-B59D-387C3DC8C678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INTRODUCTION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FDD85193-444F-B14A-A17C-0B1C58A0A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68" y="1815737"/>
            <a:ext cx="7977383" cy="267734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3199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29A83AC-0EE3-674F-9757-467A17512EB6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THANK YOU</a:t>
            </a:r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xmlns="" id="{1576700A-0D2D-E645-A9F2-7831E9C32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0" y="1092200"/>
            <a:ext cx="5588000" cy="46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21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973C899-EE14-4D24-B59D-387C3DC8C678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Q1: Satisfaction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EB408910-4AC8-174E-A202-776D46A60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450" y="1962150"/>
            <a:ext cx="7023100" cy="29337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721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FF1248D-4197-47C4-B43B-81CC1B375008}"/>
              </a:ext>
            </a:extLst>
          </p:cNvPr>
          <p:cNvSpPr/>
          <p:nvPr/>
        </p:nvSpPr>
        <p:spPr>
          <a:xfrm>
            <a:off x="0" y="0"/>
            <a:ext cx="508690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Q2: Success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B4FDB93B-7305-A544-8C01-7AE8D499D9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650" y="2006600"/>
            <a:ext cx="6870700" cy="28448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13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EFD9885-6F6E-4640-BCE3-0EAC66F266CE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Q3: Ease of Use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B081E3A4-C676-FB4A-8074-8DB6094A5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00" y="2032000"/>
            <a:ext cx="6832600" cy="2794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2224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4D4768E-D08F-423D-B027-EC35B0498F8B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Q4: Confidence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825DEBCA-BC31-F54C-9CFD-BBB4F00BB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2006600"/>
            <a:ext cx="6908800" cy="28448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4573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F444065-D875-4F2C-974A-288AECE17C6F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Q5: Feeling Valued as a Customer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xmlns="" id="{8EF2874C-4C55-0C47-AF33-EB0AAF44C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993900"/>
            <a:ext cx="8178800" cy="28702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3061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091BD9D-CCC7-C946-B70A-DB6605055750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Q6a: Use of Website (where customer selects “Yes”)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373688A0-AEC5-DB42-AEA7-D7D165947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300" y="1701800"/>
            <a:ext cx="7137400" cy="34544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809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091BD9D-CCC7-C946-B70A-DB6605055750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Q6b: Use of Website (where customer selects “No”)</a:t>
            </a:r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xmlns="" id="{2ABA6CF9-5508-2C45-8882-D582ECF55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639192"/>
            <a:ext cx="8039100" cy="59817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470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091BD9D-CCC7-C946-B70A-DB6605055750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Q7: Comments (open-ended and optional)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2D0E0CA9-FC17-6446-B8E5-FD40697D5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550" y="2559050"/>
            <a:ext cx="7708900" cy="17399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7927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56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Farr</dc:creator>
  <cp:lastModifiedBy>Howard-Agu, Edwina -FS</cp:lastModifiedBy>
  <cp:revision>21</cp:revision>
  <dcterms:created xsi:type="dcterms:W3CDTF">2019-02-12T14:30:12Z</dcterms:created>
  <dcterms:modified xsi:type="dcterms:W3CDTF">2020-01-21T22:59:27Z</dcterms:modified>
</cp:coreProperties>
</file>