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60" r:id="rId5"/>
    <p:sldId id="262" r:id="rId6"/>
    <p:sldId id="261" r:id="rId7"/>
    <p:sldId id="267" r:id="rId8"/>
    <p:sldId id="268" r:id="rId9"/>
    <p:sldId id="269" r:id="rId10"/>
    <p:sldId id="27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42" autoAdjust="0"/>
    <p:restoredTop sz="94660"/>
  </p:normalViewPr>
  <p:slideViewPr>
    <p:cSldViewPr snapToGrid="0">
      <p:cViewPr varScale="1">
        <p:scale>
          <a:sx n="58" d="100"/>
          <a:sy n="58" d="100"/>
        </p:scale>
        <p:origin x="90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2D7AA1F-56E7-4957-842C-21B307B6F8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A7E5F43-59F2-4759-8452-A093140A57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CFA05FB-D071-4F5C-B205-D2252FF94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BEA5-26DE-4337-A4F7-CE85DDCF0E29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9BDEE1B-95C6-4E9E-B3D9-DE6C27FA2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A579354-3770-4A40-8D37-155EF431D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E76BB-720F-4349-94A8-4611815F0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979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C59E229-DA79-47B4-9A77-13FAB1CB4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FB331A6-8DC7-405D-93E9-ECCCEA1713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16BE6DB-09CE-49D1-8274-384F587A8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BEA5-26DE-4337-A4F7-CE85DDCF0E29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8214463-D1F4-4F99-B6CD-BB2F2AAA8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36D4B9E-C3D2-442D-95EB-E590E2454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E76BB-720F-4349-94A8-4611815F0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781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FB6D287-34B4-47B0-9ED1-83A3C6BE4F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259E026-6B6C-4630-8DFA-EC4E0FDB8E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E3DE406-024F-4B32-BF85-D99C1AE90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BEA5-26DE-4337-A4F7-CE85DDCF0E29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47E706D-0D64-40E7-A5E5-EF1E01B78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A0FD573-BD24-4352-960A-5D59D19BC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E76BB-720F-4349-94A8-4611815F0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979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B87B8DB-613D-4F3D-A263-7CB801C47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DD39873-5323-49A0-AC3E-DA0A220A3F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D9B6263-D5FF-41A9-BDF3-5FB4127FB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BEA5-26DE-4337-A4F7-CE85DDCF0E29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BBB15C2-8030-423D-B7AA-9D61578A7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B3E9683-479A-42E3-8FED-2BD15702D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E76BB-720F-4349-94A8-4611815F0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605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A12B523-E460-4338-ACAD-051E77C4A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04A78D8-74E1-4154-9502-FFB080B626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3E82C31-47F5-4113-A2A6-816A4B5BF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BEA5-26DE-4337-A4F7-CE85DDCF0E29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29B2138-95BC-4B96-AC6C-04DD1B066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B6173CA-A194-4F75-9FF5-09CAE0FE7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E76BB-720F-4349-94A8-4611815F0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949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1C01233-6C69-47FD-AC3C-600690D6E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8F22BD3-28ED-4A88-8D54-87AE02A90D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D64F035-EC4B-4F20-A479-8B41483F5B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4396DC8-EBEB-4FAF-A12C-6E0F5DBCA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BEA5-26DE-4337-A4F7-CE85DDCF0E29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9FD65EB-B64D-42C8-AA1C-0147D7507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3285581-35A6-4005-B857-8D633EF44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E76BB-720F-4349-94A8-4611815F0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418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8F61E1-30D2-43EA-AF47-74B0F857D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5E99110-0904-4D36-A1CB-76CEB458C7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5778335-69A8-48C3-A0CF-F84611BFD0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03718264-3ADF-48FC-8021-E2E7133CD7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1C6F0A29-1FA1-4974-99D2-E516526670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E5ABB8B6-9F43-4151-A97F-9A1E3C7E1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BEA5-26DE-4337-A4F7-CE85DDCF0E29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3F5F2D4E-2EF5-49DE-B62B-FF11DF2C6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E40A346-7F23-48F5-A088-8962C0516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E76BB-720F-4349-94A8-4611815F0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75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F61DA15-BD55-4D8F-AE18-981F26289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100F12F5-3B39-4387-BFFF-704477A3A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BEA5-26DE-4337-A4F7-CE85DDCF0E29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F9A2C48-A157-4938-B470-E42EA444A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5930580-4D6D-4115-B08F-E337CA721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E76BB-720F-4349-94A8-4611815F0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13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396B702F-D4B6-4975-B630-D6926282C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BEA5-26DE-4337-A4F7-CE85DDCF0E29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147F543B-4B9F-483A-8C9D-AAA875C61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A00F8D5-5643-4A6A-8D66-052DFE73B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E76BB-720F-4349-94A8-4611815F0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085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3EA594E-3ECC-443E-A0EC-7BA656EA32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55C28BB-A681-4949-86A0-AA4434F020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B5A6AD5-0ECC-479F-B619-6EE22FE0EF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9602224-06F0-483E-A41B-8A0FD3176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BEA5-26DE-4337-A4F7-CE85DDCF0E29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452C69A-0A7A-4372-8697-028742E35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6634229-6856-4768-9AE7-A379D0BE2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E76BB-720F-4349-94A8-4611815F0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09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7A282C5-9E52-45A4-8F24-7FAF22846C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71A7DF99-F155-48DC-9680-A8FECF62ED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53054AF-8757-4DF0-B5DB-B9840E2BC7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8B41AE7-1EAD-4213-AD03-B9F62D1E9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BEA5-26DE-4337-A4F7-CE85DDCF0E29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8923D3D-A9C5-486B-9420-C8C52C273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D7B5366-DD02-42EE-951F-0B0CF96B0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E76BB-720F-4349-94A8-4611815F0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049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8BA26A49-0F03-434C-A45B-CC20A9B7E5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B01E566-60A6-4B6A-AFC6-1D069B2536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6A72AF8-59D2-4B22-BCBB-358712893D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1BEA5-26DE-4337-A4F7-CE85DDCF0E29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67B019A-6146-40BE-BDFD-48FBAE240A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651D258-D058-46E7-B409-EF77312A64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EE76BB-720F-4349-94A8-4611815F0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564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8973C899-EE14-4D24-B59D-387C3DC8C678}"/>
              </a:ext>
            </a:extLst>
          </p:cNvPr>
          <p:cNvSpPr/>
          <p:nvPr/>
        </p:nvSpPr>
        <p:spPr>
          <a:xfrm>
            <a:off x="0" y="0"/>
            <a:ext cx="8939814" cy="6391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i="1" dirty="0">
                <a:solidFill>
                  <a:sysClr val="windowText" lastClr="000000"/>
                </a:solidFill>
              </a:rPr>
              <a:t>INTRODUCTION</a:t>
            </a:r>
          </a:p>
        </p:txBody>
      </p:sp>
      <p:pic>
        <p:nvPicPr>
          <p:cNvPr id="4" name="Picture 3" descr="A screenshot of a cell phone&#10;&#10;Description automatically generated">
            <a:extLst>
              <a:ext uri="{FF2B5EF4-FFF2-40B4-BE49-F238E27FC236}">
                <a16:creationId xmlns:a16="http://schemas.microsoft.com/office/drawing/2014/main" xmlns="" id="{FDD85193-444F-B14A-A17C-0B1C58A0AE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268" y="1815737"/>
            <a:ext cx="7977383" cy="2677341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031996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C29A83AC-0EE3-674F-9757-467A17512EB6}"/>
              </a:ext>
            </a:extLst>
          </p:cNvPr>
          <p:cNvSpPr/>
          <p:nvPr/>
        </p:nvSpPr>
        <p:spPr>
          <a:xfrm>
            <a:off x="0" y="0"/>
            <a:ext cx="8939814" cy="6391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i="1" dirty="0">
                <a:solidFill>
                  <a:sysClr val="windowText" lastClr="000000"/>
                </a:solidFill>
              </a:rPr>
              <a:t>THANK YOU</a:t>
            </a:r>
          </a:p>
        </p:txBody>
      </p:sp>
      <p:pic>
        <p:nvPicPr>
          <p:cNvPr id="5" name="Picture 4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xmlns="" id="{1576700A-0D2D-E645-A9F2-7831E9C327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000" y="1092200"/>
            <a:ext cx="5588000" cy="467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5213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8973C899-EE14-4D24-B59D-387C3DC8C678}"/>
              </a:ext>
            </a:extLst>
          </p:cNvPr>
          <p:cNvSpPr/>
          <p:nvPr/>
        </p:nvSpPr>
        <p:spPr>
          <a:xfrm>
            <a:off x="0" y="0"/>
            <a:ext cx="8939814" cy="6391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i="1" dirty="0">
                <a:solidFill>
                  <a:sysClr val="windowText" lastClr="000000"/>
                </a:solidFill>
              </a:rPr>
              <a:t>Q1: Satisfaction</a:t>
            </a:r>
          </a:p>
        </p:txBody>
      </p:sp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xmlns="" id="{EB408910-4AC8-174E-A202-776D46A604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4450" y="1962150"/>
            <a:ext cx="7023100" cy="29337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77219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6FF1248D-4197-47C4-B43B-81CC1B375008}"/>
              </a:ext>
            </a:extLst>
          </p:cNvPr>
          <p:cNvSpPr/>
          <p:nvPr/>
        </p:nvSpPr>
        <p:spPr>
          <a:xfrm>
            <a:off x="0" y="0"/>
            <a:ext cx="5086904" cy="6391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i="1" dirty="0">
                <a:solidFill>
                  <a:sysClr val="windowText" lastClr="000000"/>
                </a:solidFill>
              </a:rPr>
              <a:t>Q2: Success</a:t>
            </a:r>
          </a:p>
        </p:txBody>
      </p:sp>
      <p:pic>
        <p:nvPicPr>
          <p:cNvPr id="4" name="Picture 3" descr="A screenshot of a cell phone&#10;&#10;Description automatically generated">
            <a:extLst>
              <a:ext uri="{FF2B5EF4-FFF2-40B4-BE49-F238E27FC236}">
                <a16:creationId xmlns:a16="http://schemas.microsoft.com/office/drawing/2014/main" xmlns="" id="{B4FDB93B-7305-A544-8C01-7AE8D499D9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0650" y="2006600"/>
            <a:ext cx="6870700" cy="28448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6133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5EFD9885-6F6E-4640-BCE3-0EAC66F266CE}"/>
              </a:ext>
            </a:extLst>
          </p:cNvPr>
          <p:cNvSpPr/>
          <p:nvPr/>
        </p:nvSpPr>
        <p:spPr>
          <a:xfrm>
            <a:off x="0" y="0"/>
            <a:ext cx="8939814" cy="6391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i="1" dirty="0">
                <a:solidFill>
                  <a:sysClr val="windowText" lastClr="000000"/>
                </a:solidFill>
              </a:rPr>
              <a:t>Q3: Ease of Use</a:t>
            </a:r>
          </a:p>
        </p:txBody>
      </p:sp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xmlns="" id="{B081E3A4-C676-FB4A-8074-8DB6094A52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9700" y="2032000"/>
            <a:ext cx="6832600" cy="27940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12224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A4D4768E-D08F-423D-B027-EC35B0498F8B}"/>
              </a:ext>
            </a:extLst>
          </p:cNvPr>
          <p:cNvSpPr/>
          <p:nvPr/>
        </p:nvSpPr>
        <p:spPr>
          <a:xfrm>
            <a:off x="0" y="0"/>
            <a:ext cx="8939814" cy="6391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i="1" dirty="0">
                <a:solidFill>
                  <a:sysClr val="windowText" lastClr="000000"/>
                </a:solidFill>
              </a:rPr>
              <a:t>Q4: Confidence</a:t>
            </a:r>
          </a:p>
        </p:txBody>
      </p:sp>
      <p:pic>
        <p:nvPicPr>
          <p:cNvPr id="4" name="Picture 3" descr="A screenshot of a cell phone&#10;&#10;Description automatically generated">
            <a:extLst>
              <a:ext uri="{FF2B5EF4-FFF2-40B4-BE49-F238E27FC236}">
                <a16:creationId xmlns:a16="http://schemas.microsoft.com/office/drawing/2014/main" xmlns="" id="{825DEBCA-BC31-F54C-9CFD-BBB4F00BB0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1600" y="2006600"/>
            <a:ext cx="6908800" cy="28448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74573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2F444065-D875-4F2C-974A-288AECE17C6F}"/>
              </a:ext>
            </a:extLst>
          </p:cNvPr>
          <p:cNvSpPr/>
          <p:nvPr/>
        </p:nvSpPr>
        <p:spPr>
          <a:xfrm>
            <a:off x="0" y="0"/>
            <a:ext cx="8939814" cy="6391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i="1" dirty="0">
                <a:solidFill>
                  <a:sysClr val="windowText" lastClr="000000"/>
                </a:solidFill>
              </a:rPr>
              <a:t>Q5: Feeling Valued as a Customer</a:t>
            </a:r>
          </a:p>
        </p:txBody>
      </p:sp>
      <p:pic>
        <p:nvPicPr>
          <p:cNvPr id="4" name="Picture 3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xmlns="" id="{8EF2874C-4C55-0C47-AF33-EB0AAF44C4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6600" y="1993900"/>
            <a:ext cx="8178800" cy="28702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93061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E091BD9D-CCC7-C946-B70A-DB6605055750}"/>
              </a:ext>
            </a:extLst>
          </p:cNvPr>
          <p:cNvSpPr/>
          <p:nvPr/>
        </p:nvSpPr>
        <p:spPr>
          <a:xfrm>
            <a:off x="0" y="0"/>
            <a:ext cx="8939814" cy="6391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i="1" dirty="0">
                <a:solidFill>
                  <a:sysClr val="windowText" lastClr="000000"/>
                </a:solidFill>
              </a:rPr>
              <a:t>Q6a: Use of Website (where customer selects “Yes”)</a:t>
            </a:r>
          </a:p>
        </p:txBody>
      </p:sp>
      <p:pic>
        <p:nvPicPr>
          <p:cNvPr id="4" name="Picture 3" descr="A screenshot of a cell phone&#10;&#10;Description automatically generated">
            <a:extLst>
              <a:ext uri="{FF2B5EF4-FFF2-40B4-BE49-F238E27FC236}">
                <a16:creationId xmlns:a16="http://schemas.microsoft.com/office/drawing/2014/main" xmlns="" id="{373688A0-AEC5-DB42-AEA7-D7D1659479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7300" y="1701800"/>
            <a:ext cx="7137400" cy="34544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8098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E091BD9D-CCC7-C946-B70A-DB6605055750}"/>
              </a:ext>
            </a:extLst>
          </p:cNvPr>
          <p:cNvSpPr/>
          <p:nvPr/>
        </p:nvSpPr>
        <p:spPr>
          <a:xfrm>
            <a:off x="0" y="0"/>
            <a:ext cx="8939814" cy="6391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i="1" dirty="0">
                <a:solidFill>
                  <a:sysClr val="windowText" lastClr="000000"/>
                </a:solidFill>
              </a:rPr>
              <a:t>Q6b: Use of Website (where customer selects “No”)</a:t>
            </a:r>
          </a:p>
        </p:txBody>
      </p:sp>
      <p:pic>
        <p:nvPicPr>
          <p:cNvPr id="5" name="Picture 4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xmlns="" id="{2ABA6CF9-5508-2C45-8882-D582ECF553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6450" y="639192"/>
            <a:ext cx="8039100" cy="59817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947046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E091BD9D-CCC7-C946-B70A-DB6605055750}"/>
              </a:ext>
            </a:extLst>
          </p:cNvPr>
          <p:cNvSpPr/>
          <p:nvPr/>
        </p:nvSpPr>
        <p:spPr>
          <a:xfrm>
            <a:off x="0" y="0"/>
            <a:ext cx="8939814" cy="6391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i="1" dirty="0">
                <a:solidFill>
                  <a:sysClr val="windowText" lastClr="000000"/>
                </a:solidFill>
              </a:rPr>
              <a:t>Q7: Comments (open-ended and optional)</a:t>
            </a:r>
          </a:p>
        </p:txBody>
      </p:sp>
      <p:pic>
        <p:nvPicPr>
          <p:cNvPr id="4" name="Picture 3" descr="A screenshot of a cell phone&#10;&#10;Description automatically generated">
            <a:extLst>
              <a:ext uri="{FF2B5EF4-FFF2-40B4-BE49-F238E27FC236}">
                <a16:creationId xmlns:a16="http://schemas.microsoft.com/office/drawing/2014/main" xmlns="" id="{2D0E0CA9-FC17-6446-B8E5-FD40697D51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1550" y="2559050"/>
            <a:ext cx="7708900" cy="17399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79272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1626</TotalTime>
  <Words>56</Words>
  <Application>Microsoft Office PowerPoint</Application>
  <PresentationFormat>Widescreen</PresentationFormat>
  <Paragraphs>10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Cory Farr</dc:creator>
  <cp:lastModifiedBy>Howard-Agu, Edwina -FS</cp:lastModifiedBy>
  <cp:revision>21</cp:revision>
  <dcterms:created xsi:type="dcterms:W3CDTF">2019-02-12T14:30:12Z</dcterms:created>
  <dcterms:modified xsi:type="dcterms:W3CDTF">2020-01-21T22:59:27Z</dcterms:modified>
</cp:coreProperties>
</file>