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7" r:id="rId2"/>
    <p:sldId id="260" r:id="rId3"/>
  </p:sldIdLst>
  <p:sldSz cx="9144000" cy="128016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00" autoAdjust="0"/>
    <p:restoredTop sz="94660"/>
  </p:normalViewPr>
  <p:slideViewPr>
    <p:cSldViewPr snapToGrid="0">
      <p:cViewPr>
        <p:scale>
          <a:sx n="70" d="100"/>
          <a:sy n="70" d="100"/>
        </p:scale>
        <p:origin x="1242" y="-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F3AD10F-EAC4-4DE7-9F24-A8D92D15CBC8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1154113"/>
            <a:ext cx="22256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BEECCAC4-8DA5-47DF-B742-0AF5D465E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84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we make it so the menu stays visible</a:t>
            </a:r>
            <a:r>
              <a:rPr lang="en-US" baseline="0" dirty="0" smtClean="0"/>
              <a:t> at the top as you scroll down?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added an Events Calendar as we had requests for that.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can add the 3 Core Elements video if we get permission to use it and someone can update the logo.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we receive responses from companies for short profiles, we will feature them on the home page and add a subpage where they will all be housed to the menu.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86AE7-5078-4A10-B954-8310A60D8E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246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we make it so the menu stays visible</a:t>
            </a:r>
            <a:r>
              <a:rPr lang="en-US" baseline="0" dirty="0" smtClean="0"/>
              <a:t> at the top as you scroll down?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added an Events Calendar as we had requests for that.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can add the 3 Core Elements video if we get permission to use it and someone can update the logo.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we receive responses from companies for short profiles, we will feature them on the home page and add a subpage where they will all be housed to the menu.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86AE7-5078-4A10-B954-8310A60D8E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62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95078"/>
            <a:ext cx="7772400" cy="44568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6723804"/>
            <a:ext cx="6858000" cy="309075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A45D-E430-4F45-83B6-0219E40574C3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DE23-D6F7-42D5-AFE1-83621E629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19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A45D-E430-4F45-83B6-0219E40574C3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DE23-D6F7-42D5-AFE1-83621E629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13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681567"/>
            <a:ext cx="1971675" cy="108487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681567"/>
            <a:ext cx="5800725" cy="1084876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A45D-E430-4F45-83B6-0219E40574C3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DE23-D6F7-42D5-AFE1-83621E629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61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A45D-E430-4F45-83B6-0219E40574C3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DE23-D6F7-42D5-AFE1-83621E629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33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191514"/>
            <a:ext cx="7886700" cy="532510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8567000"/>
            <a:ext cx="7886700" cy="28003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A45D-E430-4F45-83B6-0219E40574C3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DE23-D6F7-42D5-AFE1-83621E629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65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3407833"/>
            <a:ext cx="3886200" cy="81224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3407833"/>
            <a:ext cx="3886200" cy="81224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A45D-E430-4F45-83B6-0219E40574C3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DE23-D6F7-42D5-AFE1-83621E629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56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81570"/>
            <a:ext cx="7886700" cy="24743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3138171"/>
            <a:ext cx="3868340" cy="153796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4676140"/>
            <a:ext cx="3868340" cy="68778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3138171"/>
            <a:ext cx="3887391" cy="153796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4676140"/>
            <a:ext cx="3887391" cy="68778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A45D-E430-4F45-83B6-0219E40574C3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DE23-D6F7-42D5-AFE1-83621E629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6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A45D-E430-4F45-83B6-0219E40574C3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DE23-D6F7-42D5-AFE1-83621E629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92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A45D-E430-4F45-83B6-0219E40574C3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DE23-D6F7-42D5-AFE1-83621E629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92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853440"/>
            <a:ext cx="2949178" cy="29870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843196"/>
            <a:ext cx="4629150" cy="90974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840480"/>
            <a:ext cx="2949178" cy="711496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A45D-E430-4F45-83B6-0219E40574C3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DE23-D6F7-42D5-AFE1-83621E629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31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853440"/>
            <a:ext cx="2949178" cy="29870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843196"/>
            <a:ext cx="4629150" cy="909743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840480"/>
            <a:ext cx="2949178" cy="711496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A45D-E430-4F45-83B6-0219E40574C3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DE23-D6F7-42D5-AFE1-83621E629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84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681570"/>
            <a:ext cx="7886700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407833"/>
            <a:ext cx="7886700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11865189"/>
            <a:ext cx="205740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0A45D-E430-4F45-83B6-0219E40574C3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11865189"/>
            <a:ext cx="308610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11865189"/>
            <a:ext cx="205740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8DE23-D6F7-42D5-AFE1-83621E629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841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emf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03" r="1234" b="4259"/>
          <a:stretch/>
        </p:blipFill>
        <p:spPr bwMode="auto">
          <a:xfrm>
            <a:off x="19859" y="11803260"/>
            <a:ext cx="9144000" cy="137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4" r="1401" b="47099"/>
          <a:stretch/>
        </p:blipFill>
        <p:spPr bwMode="auto">
          <a:xfrm>
            <a:off x="0" y="-819150"/>
            <a:ext cx="9144000" cy="249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81000" y="501261"/>
            <a:ext cx="8008916" cy="1161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64" y="554047"/>
            <a:ext cx="7393472" cy="12238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96" y="2221159"/>
            <a:ext cx="8655725" cy="3610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808550"/>
            <a:ext cx="8429624" cy="468356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81000" y="5756136"/>
            <a:ext cx="391477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Safe + Sound Week Across the Country</a:t>
            </a:r>
            <a:endParaRPr lang="en-US" sz="1400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-80734" y="1670417"/>
            <a:ext cx="9345186" cy="534174"/>
            <a:chOff x="-80734" y="2508617"/>
            <a:chExt cx="9345186" cy="534174"/>
          </a:xfrm>
        </p:grpSpPr>
        <p:grpSp>
          <p:nvGrpSpPr>
            <p:cNvPr id="33" name="Group 32"/>
            <p:cNvGrpSpPr/>
            <p:nvPr/>
          </p:nvGrpSpPr>
          <p:grpSpPr>
            <a:xfrm>
              <a:off x="76200" y="2508617"/>
              <a:ext cx="9031319" cy="534174"/>
              <a:chOff x="76200" y="2508617"/>
              <a:chExt cx="9031319" cy="534174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76200" y="2508617"/>
                <a:ext cx="9031319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76200" y="3042791"/>
                <a:ext cx="9031319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Rectangle 39"/>
            <p:cNvSpPr/>
            <p:nvPr/>
          </p:nvSpPr>
          <p:spPr>
            <a:xfrm>
              <a:off x="5296893" y="2534545"/>
              <a:ext cx="1009651" cy="4858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EVENT ARCHIVE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-80734" y="2530725"/>
              <a:ext cx="9345186" cy="490297"/>
              <a:chOff x="-307824" y="2523838"/>
              <a:chExt cx="9345186" cy="490297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-307824" y="2527161"/>
                <a:ext cx="666750" cy="4858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</a:rPr>
                  <a:t>HOME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91240" y="2526011"/>
                <a:ext cx="1277386" cy="4858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</a:rPr>
                  <a:t>STEP 1: SELECT YOUR ACTIVITIES 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762827" y="2523838"/>
                <a:ext cx="1762125" cy="4858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</a:rPr>
                  <a:t>STEP 2: PLAN &amp; PROMOTE YOUR EVENTS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3524952" y="2528327"/>
                <a:ext cx="1563136" cy="4858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</a:rPr>
                  <a:t>STEP 3: RECOGNIZE YOUR PARTICIPATION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073137" y="2523838"/>
                <a:ext cx="1763161" cy="4858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</a:rPr>
                  <a:t>SAFE + SOUND CAMPAIGN SUPPORTERS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7759976" y="2525825"/>
                <a:ext cx="1277386" cy="4858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</a:rPr>
                  <a:t>CONTACT US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 flipV="1">
                <a:off x="358926" y="2588408"/>
                <a:ext cx="0" cy="32193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V="1">
                <a:off x="1762827" y="2578505"/>
                <a:ext cx="0" cy="32193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V="1">
                <a:off x="3524952" y="2578505"/>
                <a:ext cx="0" cy="32193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V="1">
                <a:off x="7879949" y="2586230"/>
                <a:ext cx="0" cy="32193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V="1">
                <a:off x="5088088" y="2588408"/>
                <a:ext cx="0" cy="32193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1" name="Straight Connector 40"/>
            <p:cNvCxnSpPr/>
            <p:nvPr/>
          </p:nvCxnSpPr>
          <p:spPr>
            <a:xfrm flipV="1">
              <a:off x="6306544" y="2604747"/>
              <a:ext cx="0" cy="32193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15"/>
          <a:stretch/>
        </p:blipFill>
        <p:spPr>
          <a:xfrm>
            <a:off x="381000" y="10492110"/>
            <a:ext cx="8726519" cy="10426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28461" y="-819150"/>
            <a:ext cx="9124141" cy="14001750"/>
          </a:xfrm>
          <a:prstGeom prst="rect">
            <a:avLst/>
          </a:prstGeom>
          <a:solidFill>
            <a:schemeClr val="tx1">
              <a:lumMod val="75000"/>
              <a:lumOff val="25000"/>
              <a:alpha val="54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374458" y="3444607"/>
            <a:ext cx="6661556" cy="6144135"/>
            <a:chOff x="1374458" y="3444607"/>
            <a:chExt cx="6661556" cy="614413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458" y="3444607"/>
              <a:ext cx="6661556" cy="614413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4826" y="7765268"/>
              <a:ext cx="5048523" cy="1028078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6577338" y="7818373"/>
              <a:ext cx="763988" cy="872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765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03" r="1234" b="4259"/>
          <a:stretch/>
        </p:blipFill>
        <p:spPr bwMode="auto">
          <a:xfrm>
            <a:off x="0" y="11388161"/>
            <a:ext cx="9144000" cy="137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4" r="1401" b="47099"/>
          <a:stretch/>
        </p:blipFill>
        <p:spPr bwMode="auto">
          <a:xfrm>
            <a:off x="0" y="19050"/>
            <a:ext cx="9144000" cy="249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81000" y="1339461"/>
            <a:ext cx="8008916" cy="1161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64" y="1392247"/>
            <a:ext cx="7393472" cy="1223877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-80734" y="2508617"/>
            <a:ext cx="9345186" cy="534174"/>
            <a:chOff x="-80734" y="2508617"/>
            <a:chExt cx="9345186" cy="534174"/>
          </a:xfrm>
        </p:grpSpPr>
        <p:grpSp>
          <p:nvGrpSpPr>
            <p:cNvPr id="43" name="Group 42"/>
            <p:cNvGrpSpPr/>
            <p:nvPr/>
          </p:nvGrpSpPr>
          <p:grpSpPr>
            <a:xfrm>
              <a:off x="76200" y="2508617"/>
              <a:ext cx="9031319" cy="534174"/>
              <a:chOff x="76200" y="2508617"/>
              <a:chExt cx="9031319" cy="534174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76200" y="2508617"/>
                <a:ext cx="9031319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6200" y="3042791"/>
                <a:ext cx="9031319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Rectangle 43"/>
            <p:cNvSpPr/>
            <p:nvPr/>
          </p:nvSpPr>
          <p:spPr>
            <a:xfrm>
              <a:off x="5296893" y="2525020"/>
              <a:ext cx="1009651" cy="4858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EVENT ARCHIVE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-80734" y="2523373"/>
              <a:ext cx="9345186" cy="497649"/>
              <a:chOff x="-307824" y="2516486"/>
              <a:chExt cx="9345186" cy="497649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-307824" y="2527161"/>
                <a:ext cx="666750" cy="4858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</a:rPr>
                  <a:t>HOME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491240" y="2516486"/>
                <a:ext cx="1277386" cy="4858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</a:rPr>
                  <a:t>STEP 1: SELECT YOUR ACTIVITIES 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1762827" y="2523838"/>
                <a:ext cx="1762125" cy="4858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</a:rPr>
                  <a:t>STEP 2: PLAN &amp; PROMOTE YOUR EVENTS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524952" y="2528327"/>
                <a:ext cx="1563136" cy="4858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</a:rPr>
                  <a:t>STEP 3: RECOGNIZE YOUR PARTICIPATION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073137" y="2523838"/>
                <a:ext cx="1763161" cy="4858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</a:rPr>
                  <a:t>SAFE + SOUND CAMPAIGN SUPPORTERS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7759976" y="2525825"/>
                <a:ext cx="1277386" cy="4858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</a:rPr>
                  <a:t>CONTACT US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 flipV="1">
                <a:off x="358926" y="2588408"/>
                <a:ext cx="0" cy="32193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V="1">
                <a:off x="1762827" y="2578505"/>
                <a:ext cx="0" cy="32193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V="1">
                <a:off x="3524952" y="2578505"/>
                <a:ext cx="0" cy="32193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V="1">
                <a:off x="7879949" y="2586230"/>
                <a:ext cx="0" cy="32193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V="1">
                <a:off x="5088088" y="2588408"/>
                <a:ext cx="0" cy="32193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Straight Connector 45"/>
            <p:cNvCxnSpPr/>
            <p:nvPr/>
          </p:nvCxnSpPr>
          <p:spPr>
            <a:xfrm flipV="1">
              <a:off x="6306544" y="2604747"/>
              <a:ext cx="0" cy="32193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381000" y="3172903"/>
            <a:ext cx="8686800" cy="8181647"/>
            <a:chOff x="381000" y="3172903"/>
            <a:chExt cx="8686800" cy="81816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43" t="31323"/>
            <a:stretch/>
          </p:blipFill>
          <p:spPr>
            <a:xfrm>
              <a:off x="381000" y="3172903"/>
              <a:ext cx="8686800" cy="770402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10326472"/>
              <a:ext cx="5048523" cy="1028078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5429523" y="10304060"/>
              <a:ext cx="2960393" cy="9814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469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406</TotalTime>
  <Words>235</Words>
  <Application>Microsoft Office PowerPoint</Application>
  <PresentationFormat>Custom</PresentationFormat>
  <Paragraphs>31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Department of Labor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Barclay, Pamela - OSHA</dc:creator>
  <cp:lastModifiedBy>OSHA</cp:lastModifiedBy>
  <cp:revision>18</cp:revision>
  <cp:lastPrinted>2018-03-14T20:01:53Z</cp:lastPrinted>
  <dcterms:created xsi:type="dcterms:W3CDTF">2018-03-14T17:40:15Z</dcterms:created>
  <dcterms:modified xsi:type="dcterms:W3CDTF">2018-04-03T23:50:28Z</dcterms:modified>
</cp:coreProperties>
</file>