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6858000" cy="9144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05" autoAdjust="0"/>
    <p:restoredTop sz="94699" autoAdjust="0"/>
  </p:normalViewPr>
  <p:slideViewPr>
    <p:cSldViewPr snapToGrid="0">
      <p:cViewPr varScale="1">
        <p:scale>
          <a:sx n="76" d="100"/>
          <a:sy n="76" d="100"/>
        </p:scale>
        <p:origin x="1482"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200" b="1" dirty="0">
                <a:solidFill>
                  <a:srgbClr val="FF0000"/>
                </a:solidFill>
                <a:latin typeface="Arial Narrow" panose="020B0606020202030204" pitchFamily="34" charset="0"/>
              </a:rPr>
              <a:t>SAMPLE </a:t>
            </a:r>
            <a:r>
              <a:rPr lang="en-US" sz="1100" b="1" dirty="0">
                <a:solidFill>
                  <a:srgbClr val="FF0000"/>
                </a:solidFill>
                <a:latin typeface="Arial Narrow" panose="020B0606020202030204" pitchFamily="34" charset="0"/>
              </a:rPr>
              <a:t>[Insert</a:t>
            </a:r>
            <a:r>
              <a:rPr lang="en-US" sz="1100" b="1" baseline="0" dirty="0">
                <a:solidFill>
                  <a:srgbClr val="FF0000"/>
                </a:solidFill>
                <a:latin typeface="Arial Narrow" panose="020B0606020202030204" pitchFamily="34" charset="0"/>
              </a:rPr>
              <a:t> picture or graph here]</a:t>
            </a:r>
            <a:endParaRPr lang="en-US" sz="1100" b="1" dirty="0">
              <a:solidFill>
                <a:srgbClr val="FF0000"/>
              </a:solidFill>
              <a:latin typeface="Arial Narrow" panose="020B0606020202030204"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tx>
            <c:strRef>
              <c:f>Sheet1!$B$1</c:f>
              <c:strCache>
                <c:ptCount val="1"/>
                <c:pt idx="0">
                  <c:v>Series 1</c:v>
                </c:pt>
              </c:strCache>
            </c:strRef>
          </c:tx>
          <c:spPr>
            <a:solidFill>
              <a:schemeClr val="accent1"/>
            </a:solidFill>
            <a:ln>
              <a:noFill/>
            </a:ln>
            <a:effectLst/>
          </c:spP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35F-4E7E-A877-A8188D395E47}"/>
            </c:ext>
          </c:extLst>
        </c:ser>
        <c:ser>
          <c:idx val="1"/>
          <c:order val="1"/>
          <c:tx>
            <c:strRef>
              <c:f>Sheet1!$C$1</c:f>
              <c:strCache>
                <c:ptCount val="1"/>
                <c:pt idx="0">
                  <c:v>Series 2</c:v>
                </c:pt>
              </c:strCache>
            </c:strRef>
          </c:tx>
          <c:spPr>
            <a:solidFill>
              <a:schemeClr val="accent2"/>
            </a:solidFill>
            <a:ln>
              <a:noFill/>
            </a:ln>
            <a:effectLst/>
          </c:spP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35F-4E7E-A877-A8188D395E47}"/>
            </c:ext>
          </c:extLst>
        </c:ser>
        <c:ser>
          <c:idx val="2"/>
          <c:order val="2"/>
          <c:tx>
            <c:strRef>
              <c:f>Sheet1!$D$1</c:f>
              <c:strCache>
                <c:ptCount val="1"/>
                <c:pt idx="0">
                  <c:v>Series 3</c:v>
                </c:pt>
              </c:strCache>
            </c:strRef>
          </c:tx>
          <c:spPr>
            <a:solidFill>
              <a:schemeClr val="accent3"/>
            </a:solidFill>
            <a:ln>
              <a:noFill/>
            </a:ln>
            <a:effectLst/>
          </c:spP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35F-4E7E-A877-A8188D395E47}"/>
            </c:ext>
          </c:extLst>
        </c:ser>
        <c:dLbls>
          <c:showLegendKey val="0"/>
          <c:showVal val="0"/>
          <c:showCatName val="0"/>
          <c:showSerName val="0"/>
          <c:showPercent val="0"/>
          <c:showBubbleSize val="0"/>
        </c:dLbls>
        <c:axId val="780068232"/>
        <c:axId val="780060360"/>
      </c:areaChart>
      <c:catAx>
        <c:axId val="780068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Narrow" panose="020B0606020202030204" pitchFamily="34" charset="0"/>
                <a:ea typeface="+mn-ea"/>
                <a:cs typeface="+mn-cs"/>
              </a:defRPr>
            </a:pPr>
            <a:endParaRPr lang="en-US"/>
          </a:p>
        </c:txPr>
        <c:crossAx val="780060360"/>
        <c:crosses val="autoZero"/>
        <c:auto val="1"/>
        <c:lblAlgn val="ctr"/>
        <c:lblOffset val="100"/>
        <c:noMultiLvlLbl val="0"/>
      </c:catAx>
      <c:valAx>
        <c:axId val="780060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Narrow" panose="020B0606020202030204" pitchFamily="34" charset="0"/>
                <a:ea typeface="+mn-ea"/>
                <a:cs typeface="+mn-cs"/>
              </a:defRPr>
            </a:pPr>
            <a:endParaRPr lang="en-US"/>
          </a:p>
        </c:txPr>
        <c:crossAx val="780068232"/>
        <c:crosses val="autoZero"/>
        <c:crossBetween val="midCat"/>
      </c:valAx>
      <c:spPr>
        <a:solidFill>
          <a:schemeClr val="bg1"/>
        </a:solid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Narrow" panose="020B0606020202030204" pitchFamily="34" charset="0"/>
              <a:ea typeface="+mn-ea"/>
              <a:cs typeface="+mn-cs"/>
            </a:defRPr>
          </a:pPr>
          <a:endParaRPr lang="en-US"/>
        </a:p>
      </c:txPr>
    </c:legend>
    <c:plotVisOnly val="1"/>
    <c:dispBlanksAs val="gap"/>
    <c:showDLblsOverMax val="0"/>
  </c:chart>
  <c:spPr>
    <a:solidFill>
      <a:schemeClr val="bg1">
        <a:lumMod val="95000"/>
      </a:schemeClr>
    </a:solid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07434"/>
            <a:ext cx="6858000" cy="579964"/>
          </a:xfrm>
        </p:spPr>
        <p:txBody>
          <a:bodyPr>
            <a:normAutofit/>
          </a:bodyPr>
          <a:lstStyle>
            <a:lvl1pPr algn="ctr">
              <a:defRPr sz="18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302155" y="3996267"/>
            <a:ext cx="2914650" cy="2128835"/>
          </a:xfrm>
        </p:spPr>
        <p:txBody>
          <a:bodyPr/>
          <a:lstStyle>
            <a:lvl1pPr marL="0" indent="0">
              <a:buFontTx/>
              <a:buNone/>
              <a:defRPr sz="1400" b="1">
                <a:solidFill>
                  <a:srgbClr val="004FA3"/>
                </a:solidFill>
                <a:latin typeface="Arial" panose="020B060402020202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D1947EF1-FE0E-4DF4-8FB0-F7F44EB01843}" type="datetimeFigureOut">
              <a:rPr lang="en-US" smtClean="0"/>
              <a:pPr/>
              <a:t>8/3/2018</a:t>
            </a:fld>
            <a:endParaRPr lang="en-US" dirty="0"/>
          </a:p>
        </p:txBody>
      </p:sp>
      <p:sp>
        <p:nvSpPr>
          <p:cNvPr id="6" name="Footer Placeholder 5"/>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BD28453C-22CD-43E6-B9F5-2F7734299610}" type="slidenum">
              <a:rPr lang="en-US" smtClean="0"/>
              <a:pPr/>
              <a:t>‹#›</a:t>
            </a:fld>
            <a:endParaRPr lang="en-US" dirty="0"/>
          </a:p>
        </p:txBody>
      </p:sp>
      <p:sp>
        <p:nvSpPr>
          <p:cNvPr id="8" name="Content Placeholder 2"/>
          <p:cNvSpPr>
            <a:spLocks noGrp="1"/>
          </p:cNvSpPr>
          <p:nvPr>
            <p:ph sz="half" idx="13"/>
          </p:nvPr>
        </p:nvSpPr>
        <p:spPr>
          <a:xfrm>
            <a:off x="302155" y="6206068"/>
            <a:ext cx="2914650" cy="1915582"/>
          </a:xfrm>
        </p:spPr>
        <p:txBody>
          <a:bodyPr/>
          <a:lstStyle>
            <a:lvl1pPr marL="0" indent="0">
              <a:buFontTx/>
              <a:buNone/>
              <a:defRPr sz="1400" b="1">
                <a:solidFill>
                  <a:srgbClr val="004FA3"/>
                </a:solidFill>
                <a:latin typeface="Arial" panose="020B060402020202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sz="half" idx="14"/>
          </p:nvPr>
        </p:nvSpPr>
        <p:spPr>
          <a:xfrm>
            <a:off x="3604155" y="4131733"/>
            <a:ext cx="2914650" cy="1993369"/>
          </a:xfrm>
          <a:solidFill>
            <a:schemeClr val="bg1">
              <a:lumMod val="95000"/>
            </a:schemeClr>
          </a:solidFill>
          <a:ln>
            <a:solidFill>
              <a:schemeClr val="tx1"/>
            </a:solidFill>
          </a:ln>
        </p:spPr>
        <p:txBody>
          <a:bodyPr/>
          <a:lstStyle>
            <a:lvl1pPr marL="0" indent="0" algn="ctr">
              <a:buFontTx/>
              <a:buNone/>
              <a:defRPr sz="1200" b="1">
                <a:solidFill>
                  <a:schemeClr val="tx1"/>
                </a:solidFill>
                <a:latin typeface="Arial Narrow" panose="020B060602020203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2"/>
          <p:cNvSpPr>
            <a:spLocks noGrp="1"/>
          </p:cNvSpPr>
          <p:nvPr>
            <p:ph sz="half" idx="15"/>
          </p:nvPr>
        </p:nvSpPr>
        <p:spPr>
          <a:xfrm>
            <a:off x="3604155" y="6282268"/>
            <a:ext cx="2914650" cy="1839382"/>
          </a:xfrm>
          <a:solidFill>
            <a:schemeClr val="bg1">
              <a:lumMod val="95000"/>
            </a:schemeClr>
          </a:solidFill>
          <a:ln>
            <a:solidFill>
              <a:schemeClr val="tx1"/>
            </a:solidFill>
          </a:ln>
        </p:spPr>
        <p:txBody>
          <a:bodyPr/>
          <a:lstStyle>
            <a:lvl1pPr marL="0" indent="0" algn="ctr">
              <a:buFontTx/>
              <a:buNone/>
              <a:defRPr sz="1200" b="1">
                <a:solidFill>
                  <a:schemeClr val="tx1"/>
                </a:solidFill>
                <a:latin typeface="Arial Narrow" panose="020B060602020203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623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0799"/>
            <a:ext cx="6858000" cy="579964"/>
          </a:xfrm>
        </p:spPr>
        <p:txBody>
          <a:bodyPr>
            <a:normAutofit/>
          </a:bodyPr>
          <a:lstStyle>
            <a:lvl1pPr algn="ctr">
              <a:defRPr sz="16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302155" y="1735563"/>
            <a:ext cx="2914650" cy="2128835"/>
          </a:xfrm>
        </p:spPr>
        <p:txBody>
          <a:bodyPr/>
          <a:lstStyle>
            <a:lvl1pPr marL="0" indent="0">
              <a:buFontTx/>
              <a:buNone/>
              <a:defRPr sz="1400" b="1">
                <a:solidFill>
                  <a:srgbClr val="004FA3"/>
                </a:solidFill>
                <a:latin typeface="Arial" panose="020B060402020202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D1947EF1-FE0E-4DF4-8FB0-F7F44EB01843}" type="datetimeFigureOut">
              <a:rPr lang="en-US" smtClean="0"/>
              <a:pPr/>
              <a:t>8/3/2018</a:t>
            </a:fld>
            <a:endParaRPr lang="en-US" dirty="0"/>
          </a:p>
        </p:txBody>
      </p:sp>
      <p:sp>
        <p:nvSpPr>
          <p:cNvPr id="6" name="Footer Placeholder 5"/>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BD28453C-22CD-43E6-B9F5-2F7734299610}" type="slidenum">
              <a:rPr lang="en-US" smtClean="0"/>
              <a:pPr/>
              <a:t>‹#›</a:t>
            </a:fld>
            <a:endParaRPr lang="en-US" dirty="0"/>
          </a:p>
        </p:txBody>
      </p:sp>
      <p:sp>
        <p:nvSpPr>
          <p:cNvPr id="8" name="Content Placeholder 2"/>
          <p:cNvSpPr>
            <a:spLocks noGrp="1"/>
          </p:cNvSpPr>
          <p:nvPr>
            <p:ph sz="half" idx="13"/>
          </p:nvPr>
        </p:nvSpPr>
        <p:spPr>
          <a:xfrm>
            <a:off x="302155" y="6206068"/>
            <a:ext cx="2914650" cy="1915582"/>
          </a:xfrm>
        </p:spPr>
        <p:txBody>
          <a:bodyPr/>
          <a:lstStyle>
            <a:lvl1pPr marL="0" indent="0">
              <a:buFontTx/>
              <a:buNone/>
              <a:defRPr sz="1400" b="1">
                <a:solidFill>
                  <a:srgbClr val="004FA3"/>
                </a:solidFill>
                <a:latin typeface="Arial" panose="020B060402020202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sz="half" idx="14"/>
          </p:nvPr>
        </p:nvSpPr>
        <p:spPr>
          <a:xfrm>
            <a:off x="3604155" y="1871029"/>
            <a:ext cx="2914650" cy="1993369"/>
          </a:xfrm>
          <a:solidFill>
            <a:schemeClr val="bg1">
              <a:lumMod val="95000"/>
            </a:schemeClr>
          </a:solidFill>
          <a:ln>
            <a:solidFill>
              <a:schemeClr val="tx1"/>
            </a:solidFill>
          </a:ln>
        </p:spPr>
        <p:txBody>
          <a:bodyPr/>
          <a:lstStyle>
            <a:lvl1pPr marL="0" indent="0" algn="ctr">
              <a:buFontTx/>
              <a:buNone/>
              <a:defRPr sz="1200" b="1">
                <a:solidFill>
                  <a:schemeClr val="tx1"/>
                </a:solidFill>
                <a:latin typeface="Arial Narrow" panose="020B060602020203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2"/>
          <p:cNvSpPr>
            <a:spLocks noGrp="1"/>
          </p:cNvSpPr>
          <p:nvPr>
            <p:ph sz="half" idx="15"/>
          </p:nvPr>
        </p:nvSpPr>
        <p:spPr>
          <a:xfrm>
            <a:off x="3604155" y="6282268"/>
            <a:ext cx="2914650" cy="1839382"/>
          </a:xfrm>
          <a:solidFill>
            <a:schemeClr val="bg1">
              <a:lumMod val="95000"/>
            </a:schemeClr>
          </a:solidFill>
          <a:ln>
            <a:solidFill>
              <a:schemeClr val="tx1"/>
            </a:solidFill>
          </a:ln>
        </p:spPr>
        <p:txBody>
          <a:bodyPr/>
          <a:lstStyle>
            <a:lvl1pPr marL="0" indent="0" algn="ctr">
              <a:buFontTx/>
              <a:buNone/>
              <a:defRPr sz="1200" b="1">
                <a:solidFill>
                  <a:schemeClr val="tx1"/>
                </a:solidFill>
                <a:latin typeface="Arial Narrow" panose="020B060602020203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half" idx="16"/>
          </p:nvPr>
        </p:nvSpPr>
        <p:spPr>
          <a:xfrm>
            <a:off x="302155" y="3973408"/>
            <a:ext cx="2914650" cy="2128835"/>
          </a:xfrm>
        </p:spPr>
        <p:txBody>
          <a:bodyPr/>
          <a:lstStyle>
            <a:lvl1pPr marL="0" indent="0">
              <a:buFontTx/>
              <a:buNone/>
              <a:defRPr sz="1400" b="1">
                <a:solidFill>
                  <a:srgbClr val="004FA3"/>
                </a:solidFill>
                <a:latin typeface="Arial" panose="020B060402020202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sz="half" idx="17"/>
          </p:nvPr>
        </p:nvSpPr>
        <p:spPr>
          <a:xfrm>
            <a:off x="3604155" y="4076648"/>
            <a:ext cx="2914650" cy="1993369"/>
          </a:xfrm>
          <a:solidFill>
            <a:schemeClr val="bg1">
              <a:lumMod val="95000"/>
            </a:schemeClr>
          </a:solidFill>
          <a:ln>
            <a:solidFill>
              <a:schemeClr val="tx1"/>
            </a:solidFill>
          </a:ln>
        </p:spPr>
        <p:txBody>
          <a:bodyPr/>
          <a:lstStyle>
            <a:lvl1pPr marL="0" indent="0" algn="ctr">
              <a:buFontTx/>
              <a:buNone/>
              <a:defRPr sz="1200" b="1">
                <a:solidFill>
                  <a:schemeClr val="tx1"/>
                </a:solidFill>
                <a:latin typeface="Arial Narrow" panose="020B0606020202030204" pitchFamily="34" charset="0"/>
                <a:cs typeface="Arial" panose="020B0604020202020204" pitchFamily="34" charset="0"/>
              </a:defRPr>
            </a:lvl1pPr>
            <a:lvl2pPr marL="0" indent="0" algn="l">
              <a:lnSpc>
                <a:spcPct val="100000"/>
              </a:lnSpc>
              <a:buFontTx/>
              <a:buNone/>
              <a:defRPr sz="1200">
                <a:latin typeface="Arial Narrow" panose="020B0606020202030204" pitchFamily="34" charset="0"/>
              </a:defRPr>
            </a:lvl2pPr>
            <a:lvl3pPr marL="274320" indent="0" algn="l">
              <a:lnSpc>
                <a:spcPct val="100000"/>
              </a:lnSpc>
              <a:buFontTx/>
              <a:buNone/>
              <a:defRPr sz="1200">
                <a:latin typeface="Arial Narrow" panose="020B0606020202030204" pitchFamily="34" charset="0"/>
              </a:defRPr>
            </a:lvl3pPr>
            <a:lvl4pPr marL="640080" indent="0" algn="l">
              <a:lnSpc>
                <a:spcPct val="100000"/>
              </a:lnSpc>
              <a:buFontTx/>
              <a:buNone/>
              <a:defRPr sz="1200">
                <a:latin typeface="Arial Narrow" panose="020B0606020202030204" pitchFamily="34" charset="0"/>
              </a:defRPr>
            </a:lvl4pPr>
            <a:lvl5pPr marL="914400" indent="0" algn="l">
              <a:lnSpc>
                <a:spcPct val="100000"/>
              </a:lnSpc>
              <a:buFontTx/>
              <a:buNone/>
              <a:defRPr sz="1200">
                <a:latin typeface="Arial Narrow" panose="020B06060202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16911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66703"/>
            <a:ext cx="6858000" cy="52069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1947EF1-FE0E-4DF4-8FB0-F7F44EB01843}" type="datetimeFigureOut">
              <a:rPr lang="en-US" smtClean="0"/>
              <a:t>8/3/2018</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D28453C-22CD-43E6-B9F5-2F7734299610}" type="slidenum">
              <a:rPr lang="en-US" smtClean="0"/>
              <a:t>‹#›</a:t>
            </a:fld>
            <a:endParaRPr lang="en-US"/>
          </a:p>
        </p:txBody>
      </p:sp>
    </p:spTree>
    <p:extLst>
      <p:ext uri="{BB962C8B-B14F-4D97-AF65-F5344CB8AC3E}">
        <p14:creationId xmlns:p14="http://schemas.microsoft.com/office/powerpoint/2010/main" val="3146906441"/>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ctr" defTabSz="685800" rtl="0" eaLnBrk="1" latinLnBrk="0" hangingPunct="1">
        <a:lnSpc>
          <a:spcPct val="90000"/>
        </a:lnSpc>
        <a:spcBef>
          <a:spcPct val="0"/>
        </a:spcBef>
        <a:buNone/>
        <a:defRPr sz="24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685800" rtl="0" eaLnBrk="1" latinLnBrk="0" hangingPunct="1">
        <a:lnSpc>
          <a:spcPct val="90000"/>
        </a:lnSpc>
        <a:spcBef>
          <a:spcPts val="750"/>
        </a:spcBef>
        <a:buFontTx/>
        <a:buNone/>
        <a:defRPr sz="1800" b="1" kern="1200">
          <a:solidFill>
            <a:srgbClr val="004FA3"/>
          </a:solidFill>
          <a:latin typeface="Arial" panose="020B0604020202020204" pitchFamily="34" charset="0"/>
          <a:ea typeface="+mn-ea"/>
          <a:cs typeface="Arial" panose="020B0604020202020204" pitchFamily="34" charset="0"/>
        </a:defRPr>
      </a:lvl1pPr>
      <a:lvl2pPr marL="0" indent="0" algn="l"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Narrow" panose="020B0606020202030204" pitchFamily="34" charset="0"/>
          <a:ea typeface="+mn-ea"/>
          <a:cs typeface="Arial" panose="020B0604020202020204" pitchFamily="34" charset="0"/>
        </a:defRPr>
      </a:lvl2pPr>
      <a:lvl3pPr marL="274320" indent="0" algn="l"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Narrow" panose="020B0606020202030204" pitchFamily="34" charset="0"/>
          <a:ea typeface="+mn-ea"/>
          <a:cs typeface="Arial" panose="020B0604020202020204" pitchFamily="34" charset="0"/>
        </a:defRPr>
      </a:lvl3pPr>
      <a:lvl4pPr marL="640080" indent="0" algn="l"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Narrow" panose="020B0606020202030204" pitchFamily="34" charset="0"/>
          <a:ea typeface="+mn-ea"/>
          <a:cs typeface="Arial" panose="020B0604020202020204" pitchFamily="34" charset="0"/>
        </a:defRPr>
      </a:lvl4pPr>
      <a:lvl5pPr marL="914400" indent="0" algn="l"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Narrow" panose="020B060602020203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7434"/>
            <a:ext cx="6858000" cy="579964"/>
          </a:xfrm>
        </p:spPr>
        <p:txBody>
          <a:bodyPr/>
          <a:lstStyle/>
          <a:p>
            <a:r>
              <a:rPr lang="en-US" dirty="0"/>
              <a:t>[NAME OF COMPANY]</a:t>
            </a:r>
          </a:p>
        </p:txBody>
      </p:sp>
      <p:sp>
        <p:nvSpPr>
          <p:cNvPr id="3" name="Content Placeholder 2"/>
          <p:cNvSpPr>
            <a:spLocks noGrp="1"/>
          </p:cNvSpPr>
          <p:nvPr>
            <p:ph sz="half" idx="1"/>
          </p:nvPr>
        </p:nvSpPr>
        <p:spPr/>
        <p:txBody>
          <a:bodyPr/>
          <a:lstStyle/>
          <a:p>
            <a:r>
              <a:rPr lang="en-US" altLang="en-US" dirty="0"/>
              <a:t>[Name of Source/Activity #1]</a:t>
            </a:r>
          </a:p>
          <a:p>
            <a:r>
              <a:rPr lang="en-US" altLang="en-US" sz="1200" b="0" dirty="0">
                <a:solidFill>
                  <a:schemeClr val="tx1"/>
                </a:solidFill>
                <a:latin typeface="Arial Narrow" panose="020B0606020202030204" pitchFamily="34" charset="0"/>
              </a:rPr>
              <a:t>[Include background, timeframe and significant outcomes, relevant technologies and/or practices employed that resulted in reduced emissions, reductions achieved, links to more information, etc.]</a:t>
            </a:r>
          </a:p>
        </p:txBody>
      </p:sp>
      <p:graphicFrame>
        <p:nvGraphicFramePr>
          <p:cNvPr id="9" name="Content Placeholder 8"/>
          <p:cNvGraphicFramePr>
            <a:graphicFrameLocks noGrp="1"/>
          </p:cNvGraphicFramePr>
          <p:nvPr>
            <p:ph sz="half" idx="14"/>
            <p:extLst>
              <p:ext uri="{D42A27DB-BD31-4B8C-83A1-F6EECF244321}">
                <p14:modId xmlns:p14="http://schemas.microsoft.com/office/powerpoint/2010/main" val="1679752913"/>
              </p:ext>
            </p:extLst>
          </p:nvPr>
        </p:nvGraphicFramePr>
        <p:xfrm>
          <a:off x="3603625" y="4078941"/>
          <a:ext cx="2914650" cy="2045634"/>
        </p:xfrm>
        <a:graphic>
          <a:graphicData uri="http://schemas.openxmlformats.org/drawingml/2006/chart">
            <c:chart xmlns:c="http://schemas.openxmlformats.org/drawingml/2006/chart" xmlns:r="http://schemas.openxmlformats.org/officeDocument/2006/relationships" r:id="rId2"/>
          </a:graphicData>
        </a:graphic>
      </p:graphicFrame>
      <p:sp>
        <p:nvSpPr>
          <p:cNvPr id="22" name="Content Placeholder 5"/>
          <p:cNvSpPr txBox="1">
            <a:spLocks/>
          </p:cNvSpPr>
          <p:nvPr/>
        </p:nvSpPr>
        <p:spPr>
          <a:xfrm>
            <a:off x="302155" y="6206068"/>
            <a:ext cx="2914650" cy="1915582"/>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Tx/>
              <a:buNone/>
              <a:defRPr sz="1400" b="1" kern="1200">
                <a:solidFill>
                  <a:srgbClr val="004FA3"/>
                </a:solidFill>
                <a:latin typeface="Arial" panose="020B0604020202020204" pitchFamily="34" charset="0"/>
                <a:ea typeface="+mn-ea"/>
                <a:cs typeface="Arial" panose="020B0604020202020204" pitchFamily="34" charset="0"/>
              </a:defRPr>
            </a:lvl1pPr>
            <a:lvl2pPr marL="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2pPr>
            <a:lvl3pPr marL="27432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3pPr>
            <a:lvl4pPr marL="64008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4pPr>
            <a:lvl5pPr marL="91440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dirty="0"/>
              <a:t>[Name of Source/Activity #2]</a:t>
            </a:r>
          </a:p>
          <a:p>
            <a:r>
              <a:rPr lang="en-US" altLang="en-US" sz="1200" b="0" dirty="0">
                <a:solidFill>
                  <a:schemeClr val="tx1"/>
                </a:solidFill>
                <a:latin typeface="Arial Narrow" panose="020B0606020202030204" pitchFamily="34" charset="0"/>
              </a:rPr>
              <a:t>[Include background, timeframe and significant outcomes, relevant technologies and/or practices employed that resulted in reduced emissions, reductions achieved, links to more information, etc.]</a:t>
            </a:r>
          </a:p>
          <a:p>
            <a:endParaRPr lang="en-US" dirty="0"/>
          </a:p>
        </p:txBody>
      </p:sp>
      <p:sp>
        <p:nvSpPr>
          <p:cNvPr id="23" name="Rectangle 7"/>
          <p:cNvSpPr>
            <a:spLocks noChangeArrowheads="1"/>
          </p:cNvSpPr>
          <p:nvPr/>
        </p:nvSpPr>
        <p:spPr bwMode="auto">
          <a:xfrm>
            <a:off x="381000" y="2108200"/>
            <a:ext cx="6096000" cy="1452563"/>
          </a:xfrm>
          <a:prstGeom prst="rect">
            <a:avLst/>
          </a:prstGeom>
          <a:gradFill rotWithShape="1">
            <a:gsLst>
              <a:gs pos="0">
                <a:srgbClr val="FFD520"/>
              </a:gs>
              <a:gs pos="100000">
                <a:srgbClr val="FFD520">
                  <a:alpha val="59998"/>
                </a:srgbClr>
              </a:gs>
            </a:gsLst>
            <a:lin ang="16200000" scaled="1"/>
          </a:gradFill>
          <a:ln w="22225">
            <a:solidFill>
              <a:srgbClr val="004FA3"/>
            </a:solidFill>
            <a:miter lim="800000"/>
            <a:headEnd/>
            <a:tailEnd/>
          </a:ln>
        </p:spPr>
        <p:txBody>
          <a:bodyPr lIns="91422" tIns="45711" rIns="91422" bIns="45711"/>
          <a:lstStyle>
            <a:lvl1pPr defTabSz="4321175">
              <a:spcBef>
                <a:spcPct val="20000"/>
              </a:spcBef>
              <a:buChar char="•"/>
              <a:defRPr sz="700">
                <a:solidFill>
                  <a:schemeClr val="tx1"/>
                </a:solidFill>
                <a:latin typeface="Arial" panose="020B0604020202020204" pitchFamily="34" charset="0"/>
              </a:defRPr>
            </a:lvl1pPr>
            <a:lvl2pPr marL="360363" indent="-128588" defTabSz="4321175">
              <a:spcBef>
                <a:spcPct val="20000"/>
              </a:spcBef>
              <a:buChar char="–"/>
              <a:defRPr sz="700">
                <a:solidFill>
                  <a:schemeClr val="tx1"/>
                </a:solidFill>
                <a:latin typeface="Arial" panose="020B0604020202020204" pitchFamily="34" charset="0"/>
              </a:defRPr>
            </a:lvl2pPr>
            <a:lvl3pPr marL="1143000" indent="-228600" defTabSz="4321175">
              <a:spcBef>
                <a:spcPct val="20000"/>
              </a:spcBef>
              <a:buChar char="•"/>
              <a:defRPr sz="700">
                <a:solidFill>
                  <a:schemeClr val="tx1"/>
                </a:solidFill>
                <a:latin typeface="Arial" panose="020B0604020202020204" pitchFamily="34" charset="0"/>
              </a:defRPr>
            </a:lvl3pPr>
            <a:lvl4pPr marL="1600200" indent="-228600" defTabSz="4321175">
              <a:spcBef>
                <a:spcPct val="20000"/>
              </a:spcBef>
              <a:buChar char="–"/>
              <a:defRPr sz="700">
                <a:solidFill>
                  <a:schemeClr val="tx1"/>
                </a:solidFill>
                <a:latin typeface="Arial" panose="020B0604020202020204" pitchFamily="34" charset="0"/>
              </a:defRPr>
            </a:lvl4pPr>
            <a:lvl5pPr marL="2057400" indent="-228600" defTabSz="4321175">
              <a:spcBef>
                <a:spcPct val="20000"/>
              </a:spcBef>
              <a:buChar char="»"/>
              <a:defRPr sz="700">
                <a:solidFill>
                  <a:schemeClr val="tx1"/>
                </a:solidFill>
                <a:latin typeface="Arial" panose="020B0604020202020204" pitchFamily="34" charset="0"/>
              </a:defRPr>
            </a:lvl5pPr>
            <a:lvl6pPr marL="2514600" indent="-228600" defTabSz="4321175" eaLnBrk="0" fontAlgn="base" hangingPunct="0">
              <a:spcBef>
                <a:spcPct val="20000"/>
              </a:spcBef>
              <a:spcAft>
                <a:spcPct val="0"/>
              </a:spcAft>
              <a:buChar char="»"/>
              <a:defRPr sz="700">
                <a:solidFill>
                  <a:schemeClr val="tx1"/>
                </a:solidFill>
                <a:latin typeface="Arial" panose="020B0604020202020204" pitchFamily="34" charset="0"/>
              </a:defRPr>
            </a:lvl6pPr>
            <a:lvl7pPr marL="2971800" indent="-228600" defTabSz="4321175" eaLnBrk="0" fontAlgn="base" hangingPunct="0">
              <a:spcBef>
                <a:spcPct val="20000"/>
              </a:spcBef>
              <a:spcAft>
                <a:spcPct val="0"/>
              </a:spcAft>
              <a:buChar char="»"/>
              <a:defRPr sz="700">
                <a:solidFill>
                  <a:schemeClr val="tx1"/>
                </a:solidFill>
                <a:latin typeface="Arial" panose="020B0604020202020204" pitchFamily="34" charset="0"/>
              </a:defRPr>
            </a:lvl7pPr>
            <a:lvl8pPr marL="3429000" indent="-228600" defTabSz="4321175" eaLnBrk="0" fontAlgn="base" hangingPunct="0">
              <a:spcBef>
                <a:spcPct val="20000"/>
              </a:spcBef>
              <a:spcAft>
                <a:spcPct val="0"/>
              </a:spcAft>
              <a:buChar char="»"/>
              <a:defRPr sz="700">
                <a:solidFill>
                  <a:schemeClr val="tx1"/>
                </a:solidFill>
                <a:latin typeface="Arial" panose="020B0604020202020204" pitchFamily="34" charset="0"/>
              </a:defRPr>
            </a:lvl8pPr>
            <a:lvl9pPr marL="3886200" indent="-228600" defTabSz="4321175" eaLnBrk="0" fontAlgn="base" hangingPunct="0">
              <a:spcBef>
                <a:spcPct val="20000"/>
              </a:spcBef>
              <a:spcAft>
                <a:spcPct val="0"/>
              </a:spcAft>
              <a:buChar char="»"/>
              <a:defRPr sz="700">
                <a:solidFill>
                  <a:schemeClr val="tx1"/>
                </a:solidFill>
                <a:latin typeface="Arial" panose="020B0604020202020204" pitchFamily="34" charset="0"/>
              </a:defRPr>
            </a:lvl9pPr>
          </a:lstStyle>
          <a:p>
            <a:pPr eaLnBrk="1" hangingPunct="1">
              <a:buFontTx/>
              <a:buNone/>
            </a:pPr>
            <a:r>
              <a:rPr lang="en-US" altLang="en-US" sz="1400" b="1">
                <a:solidFill>
                  <a:srgbClr val="004FA3"/>
                </a:solidFill>
              </a:rPr>
              <a:t>Background</a:t>
            </a:r>
          </a:p>
          <a:p>
            <a:pPr eaLnBrk="1" hangingPunct="1">
              <a:buFontTx/>
              <a:buNone/>
            </a:pPr>
            <a:r>
              <a:rPr lang="en-US" altLang="en-US" sz="1200" b="1">
                <a:latin typeface="Arial Narrow" panose="020B0606020202030204" pitchFamily="34" charset="0"/>
              </a:rPr>
              <a:t>[Opportunity for company to provide relevant background and contextual information (e.g. general company information, overview of historic activities, overarching corporate policies, links to more information on company website, etc.) Character limit: 500]</a:t>
            </a:r>
          </a:p>
          <a:p>
            <a:pPr eaLnBrk="1" hangingPunct="1"/>
            <a:endParaRPr lang="en-US" altLang="en-US" sz="1100">
              <a:solidFill>
                <a:srgbClr val="002060"/>
              </a:solidFill>
            </a:endParaRPr>
          </a:p>
        </p:txBody>
      </p:sp>
      <p:sp>
        <p:nvSpPr>
          <p:cNvPr id="24" name="Text Box 42"/>
          <p:cNvSpPr txBox="1">
            <a:spLocks noChangeArrowheads="1"/>
          </p:cNvSpPr>
          <p:nvPr/>
        </p:nvSpPr>
        <p:spPr bwMode="auto">
          <a:xfrm>
            <a:off x="5011504" y="433390"/>
            <a:ext cx="169386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21175">
              <a:spcBef>
                <a:spcPct val="20000"/>
              </a:spcBef>
              <a:buChar char="•"/>
              <a:defRPr sz="3600">
                <a:solidFill>
                  <a:schemeClr val="tx1"/>
                </a:solidFill>
                <a:latin typeface="Arial" panose="020B0604020202020204" pitchFamily="34" charset="0"/>
              </a:defRPr>
            </a:lvl1pPr>
            <a:lvl2pPr marL="742950" indent="-285750" defTabSz="4321175">
              <a:spcBef>
                <a:spcPct val="20000"/>
              </a:spcBef>
              <a:buChar char="–"/>
              <a:defRPr sz="3600">
                <a:solidFill>
                  <a:schemeClr val="tx1"/>
                </a:solidFill>
                <a:latin typeface="Arial" panose="020B0604020202020204" pitchFamily="34" charset="0"/>
              </a:defRPr>
            </a:lvl2pPr>
            <a:lvl3pPr marL="1143000" indent="-228600" defTabSz="4321175">
              <a:spcBef>
                <a:spcPct val="20000"/>
              </a:spcBef>
              <a:buChar char="•"/>
              <a:defRPr sz="3600">
                <a:solidFill>
                  <a:schemeClr val="tx1"/>
                </a:solidFill>
                <a:latin typeface="Arial" panose="020B0604020202020204" pitchFamily="34" charset="0"/>
              </a:defRPr>
            </a:lvl3pPr>
            <a:lvl4pPr marL="1600200" indent="-228600" defTabSz="4321175">
              <a:spcBef>
                <a:spcPct val="20000"/>
              </a:spcBef>
              <a:buChar char="–"/>
              <a:defRPr sz="3600">
                <a:solidFill>
                  <a:schemeClr val="tx1"/>
                </a:solidFill>
                <a:latin typeface="Arial" panose="020B0604020202020204" pitchFamily="34" charset="0"/>
              </a:defRPr>
            </a:lvl4pPr>
            <a:lvl5pPr marL="2057400" indent="-228600" defTabSz="4321175">
              <a:spcBef>
                <a:spcPct val="20000"/>
              </a:spcBef>
              <a:buChar char="»"/>
              <a:defRPr sz="3600">
                <a:solidFill>
                  <a:schemeClr val="tx1"/>
                </a:solidFill>
                <a:latin typeface="Arial" panose="020B0604020202020204" pitchFamily="34" charset="0"/>
              </a:defRPr>
            </a:lvl5pPr>
            <a:lvl6pPr marL="2514600" indent="-228600" defTabSz="4321175" eaLnBrk="0" fontAlgn="base" hangingPunct="0">
              <a:spcBef>
                <a:spcPct val="20000"/>
              </a:spcBef>
              <a:spcAft>
                <a:spcPct val="0"/>
              </a:spcAft>
              <a:buChar char="»"/>
              <a:defRPr sz="3600">
                <a:solidFill>
                  <a:schemeClr val="tx1"/>
                </a:solidFill>
                <a:latin typeface="Arial" panose="020B0604020202020204" pitchFamily="34" charset="0"/>
              </a:defRPr>
            </a:lvl6pPr>
            <a:lvl7pPr marL="2971800" indent="-228600" defTabSz="4321175" eaLnBrk="0" fontAlgn="base" hangingPunct="0">
              <a:spcBef>
                <a:spcPct val="20000"/>
              </a:spcBef>
              <a:spcAft>
                <a:spcPct val="0"/>
              </a:spcAft>
              <a:buChar char="»"/>
              <a:defRPr sz="3600">
                <a:solidFill>
                  <a:schemeClr val="tx1"/>
                </a:solidFill>
                <a:latin typeface="Arial" panose="020B0604020202020204" pitchFamily="34" charset="0"/>
              </a:defRPr>
            </a:lvl7pPr>
            <a:lvl8pPr marL="3429000" indent="-228600" defTabSz="4321175" eaLnBrk="0" fontAlgn="base" hangingPunct="0">
              <a:spcBef>
                <a:spcPct val="20000"/>
              </a:spcBef>
              <a:spcAft>
                <a:spcPct val="0"/>
              </a:spcAft>
              <a:buChar char="»"/>
              <a:defRPr sz="3600">
                <a:solidFill>
                  <a:schemeClr val="tx1"/>
                </a:solidFill>
                <a:latin typeface="Arial" panose="020B0604020202020204" pitchFamily="34" charset="0"/>
              </a:defRPr>
            </a:lvl8pPr>
            <a:lvl9pPr marL="3886200" indent="-228600" defTabSz="4321175" eaLnBrk="0" fontAlgn="base" hangingPunct="0">
              <a:spcBef>
                <a:spcPct val="20000"/>
              </a:spcBef>
              <a:spcAft>
                <a:spcPct val="0"/>
              </a:spcAft>
              <a:buChar char="»"/>
              <a:defRPr sz="3600">
                <a:solidFill>
                  <a:schemeClr val="tx1"/>
                </a:solidFill>
                <a:latin typeface="Arial" panose="020B0604020202020204" pitchFamily="34" charset="0"/>
              </a:defRPr>
            </a:lvl9pPr>
          </a:lstStyle>
          <a:p>
            <a:pPr algn="ctr" eaLnBrk="1" hangingPunct="1">
              <a:spcBef>
                <a:spcPct val="50000"/>
              </a:spcBef>
              <a:buFontTx/>
              <a:buNone/>
              <a:defRPr/>
            </a:pPr>
            <a:r>
              <a:rPr lang="en-US" altLang="en-US" sz="846" dirty="0">
                <a:solidFill>
                  <a:schemeClr val="bg1"/>
                </a:solidFill>
              </a:rPr>
              <a:t>[Insert partner logo here]</a:t>
            </a:r>
          </a:p>
        </p:txBody>
      </p:sp>
      <p:sp>
        <p:nvSpPr>
          <p:cNvPr id="25" name="Rectangle 24"/>
          <p:cNvSpPr/>
          <p:nvPr/>
        </p:nvSpPr>
        <p:spPr>
          <a:xfrm>
            <a:off x="288397" y="3680628"/>
            <a:ext cx="1981200" cy="307975"/>
          </a:xfrm>
          <a:prstGeom prst="rect">
            <a:avLst/>
          </a:prstGeom>
        </p:spPr>
        <p:txBody>
          <a:bodyPr wrap="none">
            <a:spAutoFit/>
          </a:bodyPr>
          <a:lstStyle/>
          <a:p>
            <a:pPr marL="0" lvl="1" indent="0" eaLnBrk="1" hangingPunct="1">
              <a:defRPr/>
            </a:pPr>
            <a:r>
              <a:rPr lang="en-US" altLang="en-US" sz="1397" b="1" dirty="0">
                <a:solidFill>
                  <a:srgbClr val="004FA3"/>
                </a:solidFill>
                <a:latin typeface="Arial" panose="020B0604020202020204" pitchFamily="34" charset="0"/>
                <a:cs typeface="Arial" panose="020B0604020202020204" pitchFamily="34" charset="0"/>
              </a:rPr>
              <a:t>Historical Highlights</a:t>
            </a:r>
            <a:endParaRPr lang="en-US" altLang="en-US" sz="1397" dirty="0">
              <a:solidFill>
                <a:srgbClr val="004FA3"/>
              </a:solidFill>
              <a:latin typeface="Arial" panose="020B0604020202020204" pitchFamily="34" charset="0"/>
              <a:cs typeface="Arial" panose="020B0604020202020204" pitchFamily="34" charset="0"/>
            </a:endParaRPr>
          </a:p>
        </p:txBody>
      </p:sp>
      <p:sp>
        <p:nvSpPr>
          <p:cNvPr id="26" name="TextBox 13"/>
          <p:cNvSpPr txBox="1">
            <a:spLocks noChangeArrowheads="1"/>
          </p:cNvSpPr>
          <p:nvPr/>
        </p:nvSpPr>
        <p:spPr bwMode="auto">
          <a:xfrm>
            <a:off x="999564" y="609600"/>
            <a:ext cx="4858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1200" b="1" dirty="0">
                <a:solidFill>
                  <a:schemeClr val="bg1"/>
                </a:solidFill>
                <a:latin typeface="Arial Narrow" panose="020B0606020202030204" pitchFamily="34" charset="0"/>
              </a:rPr>
              <a:t> [Segment(s) (e.g., if multiple segments, list as “Distribution and Transmission &amp; Storage”] [Commitment Option (list either BMP or ONE Future Emissions Intensity)] Partner Since [Join Year]</a:t>
            </a:r>
            <a:endParaRPr lang="en-US" altLang="en-US" sz="1200" b="1" dirty="0">
              <a:solidFill>
                <a:schemeClr val="bg1"/>
              </a:solidFill>
              <a:latin typeface="Arial Narrow" panose="020B0606020202030204" pitchFamily="34" charset="0"/>
            </a:endParaRPr>
          </a:p>
        </p:txBody>
      </p:sp>
      <p:sp>
        <p:nvSpPr>
          <p:cNvPr id="4" name="Content Placeholder 3"/>
          <p:cNvSpPr>
            <a:spLocks noGrp="1"/>
          </p:cNvSpPr>
          <p:nvPr>
            <p:ph sz="half" idx="15"/>
          </p:nvPr>
        </p:nvSpPr>
        <p:spPr>
          <a:blipFill>
            <a:blip r:embed="rId3"/>
            <a:stretch>
              <a:fillRect/>
            </a:stretch>
          </a:blipFill>
        </p:spPr>
        <p:txBody>
          <a:bodyPr/>
          <a:lstStyle/>
          <a:p>
            <a:r>
              <a:rPr lang="en-US" dirty="0">
                <a:solidFill>
                  <a:srgbClr val="FF0000"/>
                </a:solidFill>
              </a:rPr>
              <a:t>SAMPLE [Insert picture or graph here]</a:t>
            </a:r>
          </a:p>
        </p:txBody>
      </p:sp>
      <p:sp>
        <p:nvSpPr>
          <p:cNvPr id="5" name="TextBox 4">
            <a:extLst>
              <a:ext uri="{FF2B5EF4-FFF2-40B4-BE49-F238E27FC236}">
                <a16:creationId xmlns:a16="http://schemas.microsoft.com/office/drawing/2014/main" id="{FE2B9ED8-A8F9-42BD-90FA-5023A556CFED}"/>
              </a:ext>
            </a:extLst>
          </p:cNvPr>
          <p:cNvSpPr txBox="1"/>
          <p:nvPr/>
        </p:nvSpPr>
        <p:spPr>
          <a:xfrm>
            <a:off x="5068654" y="21264"/>
            <a:ext cx="1789346" cy="400110"/>
          </a:xfrm>
          <a:prstGeom prst="rect">
            <a:avLst/>
          </a:prstGeom>
          <a:noFill/>
        </p:spPr>
        <p:txBody>
          <a:bodyPr wrap="square" rtlCol="0">
            <a:spAutoFit/>
          </a:bodyPr>
          <a:lstStyle/>
          <a:p>
            <a:r>
              <a:rPr lang="en-US" sz="1000" dirty="0">
                <a:solidFill>
                  <a:schemeClr val="bg1"/>
                </a:solidFill>
                <a:latin typeface="Times New Roman" panose="02020603050405020304" pitchFamily="18" charset="0"/>
                <a:cs typeface="Times New Roman" panose="02020603050405020304" pitchFamily="18" charset="0"/>
              </a:rPr>
              <a:t>OMB Control No. 2060-XXX</a:t>
            </a:r>
          </a:p>
          <a:p>
            <a:r>
              <a:rPr lang="en-US" sz="1000" dirty="0">
                <a:solidFill>
                  <a:schemeClr val="bg1"/>
                </a:solidFill>
                <a:latin typeface="Times New Roman" panose="02020603050405020304" pitchFamily="18" charset="0"/>
                <a:cs typeface="Times New Roman" panose="02020603050405020304" pitchFamily="18" charset="0"/>
              </a:rPr>
              <a:t>Expires XX/XX/XXXX</a:t>
            </a:r>
          </a:p>
        </p:txBody>
      </p:sp>
      <p:sp>
        <p:nvSpPr>
          <p:cNvPr id="12" name="TextBox 11">
            <a:extLst>
              <a:ext uri="{FF2B5EF4-FFF2-40B4-BE49-F238E27FC236}">
                <a16:creationId xmlns:a16="http://schemas.microsoft.com/office/drawing/2014/main" id="{BA26EF33-4589-46C6-8FF3-229D94B1E745}"/>
              </a:ext>
            </a:extLst>
          </p:cNvPr>
          <p:cNvSpPr txBox="1"/>
          <p:nvPr/>
        </p:nvSpPr>
        <p:spPr>
          <a:xfrm>
            <a:off x="0" y="8897779"/>
            <a:ext cx="1789346" cy="246221"/>
          </a:xfrm>
          <a:prstGeom prst="rect">
            <a:avLst/>
          </a:prstGeom>
          <a:noFill/>
        </p:spPr>
        <p:txBody>
          <a:bodyPr wrap="square" rtlCol="0">
            <a:spAutoFit/>
          </a:bodyPr>
          <a:lstStyle/>
          <a:p>
            <a:r>
              <a:rPr lang="en-US" sz="1000" dirty="0">
                <a:solidFill>
                  <a:schemeClr val="bg1"/>
                </a:solidFill>
                <a:latin typeface="Times New Roman" panose="02020603050405020304" pitchFamily="18" charset="0"/>
                <a:cs typeface="Times New Roman" panose="02020603050405020304" pitchFamily="18" charset="0"/>
              </a:rPr>
              <a:t>EPA Form No. 5900-413</a:t>
            </a:r>
          </a:p>
        </p:txBody>
      </p:sp>
    </p:spTree>
    <p:extLst>
      <p:ext uri="{BB962C8B-B14F-4D97-AF65-F5344CB8AC3E}">
        <p14:creationId xmlns:p14="http://schemas.microsoft.com/office/powerpoint/2010/main" val="1298928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17501" y="8478248"/>
            <a:ext cx="6200774" cy="584775"/>
          </a:xfrm>
          <a:prstGeom prst="rect">
            <a:avLst/>
          </a:prstGeom>
          <a:noFill/>
        </p:spPr>
        <p:txBody>
          <a:bodyPr wrap="square" rtlCol="0">
            <a:spAutoFit/>
          </a:bodyPr>
          <a:lstStyle/>
          <a:p>
            <a:pPr>
              <a:spcBef>
                <a:spcPct val="0"/>
              </a:spcBef>
            </a:pPr>
            <a:r>
              <a:rPr lang="en-US" altLang="en-US" sz="800" b="1" dirty="0">
                <a:solidFill>
                  <a:schemeClr val="bg1"/>
                </a:solidFill>
                <a:latin typeface="Arial Narrow" panose="020B0606020202030204" pitchFamily="34" charset="0"/>
              </a:rPr>
              <a:t>Guidance for Partners: </a:t>
            </a:r>
            <a:r>
              <a:rPr lang="en-US" altLang="en-US" sz="800" i="1" dirty="0">
                <a:solidFill>
                  <a:schemeClr val="bg1"/>
                </a:solidFill>
                <a:latin typeface="Arial Narrow" panose="020B0606020202030204" pitchFamily="34" charset="0"/>
              </a:rPr>
              <a:t>This form is intended to be a flexible template for Methane Challenge Partners to provide information of their choosing to highlight historical methane management activities prior to joining the Methane Challenge Program. Partners may highlight up to 5 historical actions/focal sources, and can adjust text length/photos as appropriate to each activity. Text should be no smaller than the existing Arial 11 font and content must not exceed 2 pages.  EPA may make formatting adjustments to the submitted document, and will present to partner for final approval before posting on the Methane Challenge website.</a:t>
            </a:r>
          </a:p>
        </p:txBody>
      </p:sp>
      <p:sp>
        <p:nvSpPr>
          <p:cNvPr id="7" name="Content Placeholder 6"/>
          <p:cNvSpPr>
            <a:spLocks noGrp="1"/>
          </p:cNvSpPr>
          <p:nvPr>
            <p:ph sz="half" idx="1"/>
          </p:nvPr>
        </p:nvSpPr>
        <p:spPr>
          <a:xfrm>
            <a:off x="301624" y="1282607"/>
            <a:ext cx="2914650" cy="2128835"/>
          </a:xfrm>
        </p:spPr>
        <p:txBody>
          <a:bodyPr/>
          <a:lstStyle/>
          <a:p>
            <a:r>
              <a:rPr lang="en-US" altLang="en-US" dirty="0"/>
              <a:t>[Name of Source/Activity #3]</a:t>
            </a:r>
          </a:p>
          <a:p>
            <a:r>
              <a:rPr lang="en-US" altLang="en-US" sz="1200" b="0" dirty="0">
                <a:solidFill>
                  <a:schemeClr val="tx1"/>
                </a:solidFill>
                <a:latin typeface="Arial Narrow" panose="020B0606020202030204" pitchFamily="34" charset="0"/>
              </a:rPr>
              <a:t>[Include background, timeframe and significant outcomes, relevant technologies and/or practices employed that resulted in reduced emissions, reductions achieved, links to more information, etc.]</a:t>
            </a:r>
          </a:p>
          <a:p>
            <a:endParaRPr lang="en-US" dirty="0"/>
          </a:p>
        </p:txBody>
      </p:sp>
      <p:sp>
        <p:nvSpPr>
          <p:cNvPr id="9" name="Content Placeholder 8"/>
          <p:cNvSpPr>
            <a:spLocks noGrp="1"/>
          </p:cNvSpPr>
          <p:nvPr>
            <p:ph sz="half" idx="14"/>
          </p:nvPr>
        </p:nvSpPr>
        <p:spPr>
          <a:xfrm>
            <a:off x="3603093" y="1033323"/>
            <a:ext cx="2914650" cy="1993369"/>
          </a:xfrm>
        </p:spPr>
        <p:txBody>
          <a:bodyPr/>
          <a:lstStyle/>
          <a:p>
            <a:r>
              <a:rPr lang="en-US" dirty="0">
                <a:solidFill>
                  <a:srgbClr val="FF0000"/>
                </a:solidFill>
              </a:rPr>
              <a:t>[Insert picture or graph here]</a:t>
            </a:r>
          </a:p>
          <a:p>
            <a:endParaRPr lang="en-US" dirty="0"/>
          </a:p>
        </p:txBody>
      </p:sp>
      <p:sp>
        <p:nvSpPr>
          <p:cNvPr id="10" name="Content Placeholder 9"/>
          <p:cNvSpPr>
            <a:spLocks noGrp="1"/>
          </p:cNvSpPr>
          <p:nvPr>
            <p:ph sz="half" idx="13"/>
          </p:nvPr>
        </p:nvSpPr>
        <p:spPr>
          <a:xfrm>
            <a:off x="317501" y="5524019"/>
            <a:ext cx="2914650" cy="1915582"/>
          </a:xfrm>
        </p:spPr>
        <p:txBody>
          <a:bodyPr/>
          <a:lstStyle/>
          <a:p>
            <a:r>
              <a:rPr lang="en-US" altLang="en-US" dirty="0"/>
              <a:t>[Name of Source/Activity #5]</a:t>
            </a:r>
          </a:p>
          <a:p>
            <a:r>
              <a:rPr lang="en-US" altLang="en-US" sz="1200" b="0" dirty="0">
                <a:solidFill>
                  <a:schemeClr val="tx1"/>
                </a:solidFill>
                <a:latin typeface="Arial Narrow" panose="020B0606020202030204" pitchFamily="34" charset="0"/>
              </a:rPr>
              <a:t>[Include background, timeframe and significant outcomes, relevant technologies and/or practices employed that resulted in reduced emissions, reductions achieved, links to more information, etc.]</a:t>
            </a:r>
          </a:p>
        </p:txBody>
      </p:sp>
      <p:sp>
        <p:nvSpPr>
          <p:cNvPr id="11" name="Content Placeholder 10"/>
          <p:cNvSpPr>
            <a:spLocks noGrp="1"/>
          </p:cNvSpPr>
          <p:nvPr>
            <p:ph sz="half" idx="15"/>
          </p:nvPr>
        </p:nvSpPr>
        <p:spPr>
          <a:xfrm>
            <a:off x="3603093" y="5318895"/>
            <a:ext cx="2914650" cy="1839382"/>
          </a:xfrm>
        </p:spPr>
        <p:txBody>
          <a:bodyPr/>
          <a:lstStyle/>
          <a:p>
            <a:r>
              <a:rPr lang="en-US" dirty="0">
                <a:solidFill>
                  <a:srgbClr val="FF0000"/>
                </a:solidFill>
              </a:rPr>
              <a:t>[Insert picture or graph here]</a:t>
            </a:r>
          </a:p>
        </p:txBody>
      </p:sp>
      <p:sp>
        <p:nvSpPr>
          <p:cNvPr id="32" name="Content Placeholder 5"/>
          <p:cNvSpPr txBox="1">
            <a:spLocks/>
          </p:cNvSpPr>
          <p:nvPr/>
        </p:nvSpPr>
        <p:spPr>
          <a:xfrm>
            <a:off x="317501" y="3403313"/>
            <a:ext cx="2914650" cy="1915582"/>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Tx/>
              <a:buNone/>
              <a:defRPr sz="1400" b="1" kern="1200">
                <a:solidFill>
                  <a:srgbClr val="004FA3"/>
                </a:solidFill>
                <a:latin typeface="Arial" panose="020B0604020202020204" pitchFamily="34" charset="0"/>
                <a:ea typeface="+mn-ea"/>
                <a:cs typeface="Arial" panose="020B0604020202020204" pitchFamily="34" charset="0"/>
              </a:defRPr>
            </a:lvl1pPr>
            <a:lvl2pPr marL="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2pPr>
            <a:lvl3pPr marL="27432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3pPr>
            <a:lvl4pPr marL="64008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4pPr>
            <a:lvl5pPr marL="914400" indent="0" algn="l" defTabSz="685800" rtl="0" eaLnBrk="1" latinLnBrk="0" hangingPunct="1">
              <a:lnSpc>
                <a:spcPct val="100000"/>
              </a:lnSpc>
              <a:spcBef>
                <a:spcPts val="375"/>
              </a:spcBef>
              <a:buFontTx/>
              <a:buNone/>
              <a:defRPr sz="1200" kern="1200">
                <a:solidFill>
                  <a:schemeClr val="tx1"/>
                </a:solidFill>
                <a:latin typeface="Arial Narrow" panose="020B060602020203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dirty="0"/>
              <a:t>[Name of Source/Activity #4]</a:t>
            </a:r>
          </a:p>
          <a:p>
            <a:r>
              <a:rPr lang="en-US" altLang="en-US" sz="1200" b="0" dirty="0">
                <a:solidFill>
                  <a:schemeClr val="tx1"/>
                </a:solidFill>
                <a:latin typeface="Arial Narrow" panose="020B0606020202030204" pitchFamily="34" charset="0"/>
              </a:rPr>
              <a:t>[Include background, timeframe and significant outcomes, relevant technologies and/or practices employed that resulted in reduced emissions, reductions achieved, links to more information, etc.]</a:t>
            </a:r>
          </a:p>
          <a:p>
            <a:endParaRPr lang="en-US" dirty="0"/>
          </a:p>
        </p:txBody>
      </p:sp>
      <p:sp>
        <p:nvSpPr>
          <p:cNvPr id="34" name="Content Placeholder 8"/>
          <p:cNvSpPr>
            <a:spLocks noGrp="1"/>
          </p:cNvSpPr>
          <p:nvPr>
            <p:ph sz="half" idx="14"/>
          </p:nvPr>
        </p:nvSpPr>
        <p:spPr>
          <a:xfrm>
            <a:off x="3603093" y="3189722"/>
            <a:ext cx="2914650" cy="1993369"/>
          </a:xfrm>
        </p:spPr>
        <p:txBody>
          <a:bodyPr/>
          <a:lstStyle/>
          <a:p>
            <a:r>
              <a:rPr lang="en-US" dirty="0">
                <a:solidFill>
                  <a:srgbClr val="FF0000"/>
                </a:solidFill>
              </a:rPr>
              <a:t>[Insert picture or graph here]</a:t>
            </a:r>
          </a:p>
          <a:p>
            <a:endParaRPr lang="en-US" dirty="0"/>
          </a:p>
        </p:txBody>
      </p:sp>
      <p:sp>
        <p:nvSpPr>
          <p:cNvPr id="12" name="Title 1"/>
          <p:cNvSpPr>
            <a:spLocks noGrp="1"/>
          </p:cNvSpPr>
          <p:nvPr>
            <p:ph type="title"/>
          </p:nvPr>
        </p:nvSpPr>
        <p:spPr>
          <a:xfrm>
            <a:off x="0" y="29410"/>
            <a:ext cx="6858000" cy="579964"/>
          </a:xfrm>
        </p:spPr>
        <p:txBody>
          <a:bodyPr/>
          <a:lstStyle/>
          <a:p>
            <a:pPr algn="l"/>
            <a:r>
              <a:rPr lang="en-US" dirty="0"/>
              <a:t>  [NAME OF COMPANY] Historical Fact Sheet</a:t>
            </a:r>
          </a:p>
        </p:txBody>
      </p:sp>
      <p:sp>
        <p:nvSpPr>
          <p:cNvPr id="13" name="TextBox 12">
            <a:extLst>
              <a:ext uri="{FF2B5EF4-FFF2-40B4-BE49-F238E27FC236}">
                <a16:creationId xmlns:a16="http://schemas.microsoft.com/office/drawing/2014/main" id="{64784AAF-3440-46C9-98BC-80CC69C6EF77}"/>
              </a:ext>
            </a:extLst>
          </p:cNvPr>
          <p:cNvSpPr txBox="1"/>
          <p:nvPr/>
        </p:nvSpPr>
        <p:spPr>
          <a:xfrm>
            <a:off x="5068654" y="21264"/>
            <a:ext cx="1789346" cy="400110"/>
          </a:xfrm>
          <a:prstGeom prst="rect">
            <a:avLst/>
          </a:prstGeom>
          <a:noFill/>
        </p:spPr>
        <p:txBody>
          <a:bodyPr wrap="square" rtlCol="0">
            <a:spAutoFit/>
          </a:bodyPr>
          <a:lstStyle/>
          <a:p>
            <a:r>
              <a:rPr lang="en-US" sz="1000" dirty="0">
                <a:solidFill>
                  <a:schemeClr val="bg1"/>
                </a:solidFill>
                <a:latin typeface="Times New Roman" panose="02020603050405020304" pitchFamily="18" charset="0"/>
                <a:cs typeface="Times New Roman" panose="02020603050405020304" pitchFamily="18" charset="0"/>
              </a:rPr>
              <a:t>OMB Control No. 2060-XXX</a:t>
            </a:r>
          </a:p>
          <a:p>
            <a:r>
              <a:rPr lang="en-US" sz="1000" dirty="0">
                <a:solidFill>
                  <a:schemeClr val="bg1"/>
                </a:solidFill>
                <a:latin typeface="Times New Roman" panose="02020603050405020304" pitchFamily="18" charset="0"/>
                <a:cs typeface="Times New Roman" panose="02020603050405020304" pitchFamily="18" charset="0"/>
              </a:rPr>
              <a:t>Expires XX/XX/XXXX</a:t>
            </a:r>
          </a:p>
        </p:txBody>
      </p:sp>
      <p:sp>
        <p:nvSpPr>
          <p:cNvPr id="14" name="Text Box 2">
            <a:extLst>
              <a:ext uri="{FF2B5EF4-FFF2-40B4-BE49-F238E27FC236}">
                <a16:creationId xmlns:a16="http://schemas.microsoft.com/office/drawing/2014/main" id="{0D268060-98E8-4B1C-AC73-E357C8DD9E6F}"/>
              </a:ext>
            </a:extLst>
          </p:cNvPr>
          <p:cNvSpPr txBox="1">
            <a:spLocks noChangeArrowheads="1"/>
          </p:cNvSpPr>
          <p:nvPr/>
        </p:nvSpPr>
        <p:spPr bwMode="auto">
          <a:xfrm>
            <a:off x="100351" y="7233487"/>
            <a:ext cx="6657298" cy="116955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spcBef>
                <a:spcPts val="300"/>
              </a:spcBef>
            </a:pPr>
            <a:r>
              <a:rPr lang="en-US" sz="1000" dirty="0">
                <a:latin typeface="Calibri" panose="020F0502020204030204" pitchFamily="34" charset="0"/>
                <a:ea typeface="Times New Roman" panose="02020603050405020304" pitchFamily="18" charset="0"/>
                <a:cs typeface="Calibri" panose="020F0502020204030204" pitchFamily="34" charset="0"/>
              </a:rPr>
              <a:t>An agency may not conduct or sponsor, and a person is not required to respond to, a collection of information unless it displays a currently valid OMB control number. The </a:t>
            </a:r>
            <a:r>
              <a:rPr lang="en-US" sz="1000" dirty="0">
                <a:effectLst/>
                <a:latin typeface="Calibri" panose="020F0502020204030204" pitchFamily="34" charset="0"/>
                <a:ea typeface="Times New Roman" panose="02020603050405020304" pitchFamily="18" charset="0"/>
                <a:cs typeface="Calibri" panose="020F0502020204030204" pitchFamily="34" charset="0"/>
              </a:rPr>
              <a:t>public reporting and recordkeeping burden for this collection of information is estimated to average </a:t>
            </a:r>
            <a:r>
              <a:rPr lang="en-US" sz="1000" dirty="0">
                <a:latin typeface="Calibri" panose="020F0502020204030204" pitchFamily="34" charset="0"/>
                <a:ea typeface="Times New Roman" panose="02020603050405020304" pitchFamily="18" charset="0"/>
                <a:cs typeface="Calibri" panose="020F0502020204030204" pitchFamily="34" charset="0"/>
              </a:rPr>
              <a:t>14</a:t>
            </a:r>
            <a:r>
              <a:rPr lang="en-US" sz="1000" dirty="0">
                <a:effectLst/>
                <a:latin typeface="Calibri" panose="020F0502020204030204" pitchFamily="34" charset="0"/>
                <a:ea typeface="Times New Roman" panose="02020603050405020304" pitchFamily="18" charset="0"/>
                <a:cs typeface="Calibri" panose="020F0502020204030204" pitchFamily="34" charset="0"/>
              </a:rPr>
              <a:t> hours per response. Send comments on the Agency's need for this information, the accuracy of the provided burden estimates, and any suggested methods for minimizing respondent burden, including through the use of automated collection techniques to the Director, Collection Strategies Division, U.S. Environmental Protection Agency (2822T), 1200 Pennsylvania Ave., NW, Washington, D.C. 20460. Include the OMB control number in any correspondence. Do not send the completed form to this address.</a:t>
            </a:r>
          </a:p>
        </p:txBody>
      </p:sp>
    </p:spTree>
    <p:extLst>
      <p:ext uri="{BB962C8B-B14F-4D97-AF65-F5344CB8AC3E}">
        <p14:creationId xmlns:p14="http://schemas.microsoft.com/office/powerpoint/2010/main" val="197267770"/>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44546A"/>
      </a:dk2>
      <a:lt2>
        <a:srgbClr val="E7E6E6"/>
      </a:lt2>
      <a:accent1>
        <a:srgbClr val="FFD520"/>
      </a:accent1>
      <a:accent2>
        <a:srgbClr val="ED7D31"/>
      </a:accent2>
      <a:accent3>
        <a:srgbClr val="004FA3"/>
      </a:accent3>
      <a:accent4>
        <a:srgbClr val="92D050"/>
      </a:accent4>
      <a:accent5>
        <a:srgbClr val="48A1FA"/>
      </a:accent5>
      <a:accent6>
        <a:srgbClr val="C55A11"/>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8413_MCFS_Template01.pot [Compatibility Mode]" id="{05686E44-1407-4274-9096-80BA51DF58D1}" vid="{B0C2E188-40E7-4F81-A4CE-1CD7C737779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BD5519D-DF63-4062-92C4-AD83E99A2B88}">
  <ds:schemaRefs>
    <ds:schemaRef ds:uri="ESRI.ArcGIS.Mapping.OfficeIntegration.PowerPointInfo"/>
  </ds:schemaRefs>
</ds:datastoreItem>
</file>

<file path=customXml/itemProps2.xml><?xml version="1.0" encoding="utf-8"?>
<ds:datastoreItem xmlns:ds="http://schemas.openxmlformats.org/officeDocument/2006/customXml" ds:itemID="{71462723-0B0B-41C8-83A5-F4E297EB69FE}">
  <ds:schemaRefs>
    <ds:schemaRef ds:uri="ESRI.ArcGIS.Mapping.OfficeIntegration.PowerPointInfo"/>
  </ds:schemaRefs>
</ds:datastoreItem>
</file>

<file path=customXml/itemProps3.xml><?xml version="1.0" encoding="utf-8"?>
<ds:datastoreItem xmlns:ds="http://schemas.openxmlformats.org/officeDocument/2006/customXml" ds:itemID="{5095C44F-3080-43E7-9773-1B6DA6246B3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476</TotalTime>
  <Words>624</Words>
  <Application>Microsoft Office PowerPoint</Application>
  <PresentationFormat>On-screen Show (4:3)</PresentationFormat>
  <Paragraphs>29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Times New Roman</vt:lpstr>
      <vt:lpstr>Office Theme</vt:lpstr>
      <vt:lpstr>[NAME OF COMPANY]</vt:lpstr>
      <vt:lpstr>  [NAME OF COMPANY] Historical Fact Sheet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Mindy Mitchell</dc:creator>
  <cp:lastModifiedBy>Pryor, Justin</cp:lastModifiedBy>
  <cp:revision>38</cp:revision>
  <cp:lastPrinted>2017-02-15T15:24:30Z</cp:lastPrinted>
  <dcterms:created xsi:type="dcterms:W3CDTF">2016-08-03T12:09:38Z</dcterms:created>
  <dcterms:modified xsi:type="dcterms:W3CDTF">2018-08-03T19:03:28Z</dcterms:modified>
</cp:coreProperties>
</file>