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0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0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8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4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6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3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9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9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1B209-D024-4C0D-876D-09A6DE51BE10}" type="datetimeFigureOut">
              <a:rPr lang="en-US" smtClean="0"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27ABF-76D3-4AED-BD24-1BEA2AB55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8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514" y="3247726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 </a:t>
            </a:r>
            <a:br>
              <a:rPr lang="en-US" sz="2200" dirty="0"/>
            </a:br>
            <a:r>
              <a:rPr lang="en-US" sz="2200" dirty="0"/>
              <a:t> </a:t>
            </a:r>
            <a:br>
              <a:rPr lang="en-US" sz="2200" dirty="0"/>
            </a:br>
            <a:r>
              <a:rPr lang="en-US" sz="2200" b="1" dirty="0"/>
              <a:t>Gonococcal Isolate Surveillance </a:t>
            </a:r>
            <a:r>
              <a:rPr lang="en-US" sz="2200" b="1" dirty="0" smtClean="0"/>
              <a:t>Project</a:t>
            </a:r>
            <a:br>
              <a:rPr lang="en-US" sz="2200" b="1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dirty="0"/>
              <a:t>OMB </a:t>
            </a:r>
            <a:r>
              <a:rPr lang="en-US" sz="2200" b="1" dirty="0" smtClean="0"/>
              <a:t>0920-0307</a:t>
            </a:r>
            <a:br>
              <a:rPr lang="en-US" sz="2200" b="1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dirty="0"/>
              <a:t>Sancta St. Cyr, Project </a:t>
            </a:r>
            <a:r>
              <a:rPr lang="en-US" sz="2200" b="1" dirty="0" smtClean="0"/>
              <a:t>Officer</a:t>
            </a:r>
            <a:br>
              <a:rPr lang="en-US" sz="2200" b="1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dirty="0"/>
              <a:t>Attachment </a:t>
            </a:r>
            <a:r>
              <a:rPr lang="en-US" sz="2200" b="1" dirty="0" smtClean="0"/>
              <a:t>3a1</a:t>
            </a:r>
            <a:br>
              <a:rPr lang="en-US" sz="2200" b="1" dirty="0" smtClean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>Demographic/Clinical Data – used by sentinel </a:t>
            </a:r>
            <a:br>
              <a:rPr lang="en-US" sz="2200" b="1" dirty="0"/>
            </a:br>
            <a:r>
              <a:rPr lang="en-US" sz="2200" b="1" dirty="0" smtClean="0"/>
              <a:t>sites </a:t>
            </a:r>
            <a:r>
              <a:rPr lang="en-US" sz="2200" b="1" dirty="0"/>
              <a:t>completing core activities (form)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4742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460"/>
          <a:stretch/>
        </p:blipFill>
        <p:spPr>
          <a:xfrm>
            <a:off x="738637" y="1322205"/>
            <a:ext cx="7388953" cy="52122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992" y="506776"/>
            <a:ext cx="2415704" cy="6156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09" y="203163"/>
            <a:ext cx="1169057" cy="8499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b="17856"/>
          <a:stretch/>
        </p:blipFill>
        <p:spPr>
          <a:xfrm>
            <a:off x="1876574" y="488931"/>
            <a:ext cx="3461545" cy="194810"/>
          </a:xfrm>
          <a:prstGeom prst="rect">
            <a:avLst/>
          </a:prstGeom>
        </p:spPr>
      </p:pic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6148067" y="1189028"/>
            <a:ext cx="2286357" cy="18466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r>
              <a:rPr lang="en-US" sz="600" dirty="0">
                <a:latin typeface="TT70t00"/>
                <a:ea typeface="Calibri" panose="020F0502020204030204" pitchFamily="34" charset="0"/>
                <a:cs typeface="TT70t00"/>
              </a:rPr>
              <a:t>Form approved OMB no. 0920-0307 </a:t>
            </a:r>
            <a:r>
              <a:rPr lang="en-US" sz="600" dirty="0" smtClean="0">
                <a:latin typeface="TT70t00"/>
                <a:ea typeface="Calibri" panose="020F0502020204030204" pitchFamily="34" charset="0"/>
                <a:cs typeface="TT70t00"/>
              </a:rPr>
              <a:t>exp.02/28/2019</a:t>
            </a:r>
            <a:endParaRPr lang="en-US" sz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90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7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TT70t00</vt:lpstr>
      <vt:lpstr>Office Theme</vt:lpstr>
      <vt:lpstr>    Gonococcal Isolate Surveillance Project  OMB 0920-0307  Sancta St. Cyr, Project Officer  Attachment 3a1  Demographic/Clinical Data – used by sentinel  sites completing core activities (form)  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Torrone</dc:creator>
  <cp:lastModifiedBy>St Cyr, Sancta (CDC/OID/NCHHSTP)</cp:lastModifiedBy>
  <cp:revision>5</cp:revision>
  <cp:lastPrinted>2017-10-25T11:30:06Z</cp:lastPrinted>
  <dcterms:created xsi:type="dcterms:W3CDTF">2017-10-25T11:15:40Z</dcterms:created>
  <dcterms:modified xsi:type="dcterms:W3CDTF">2018-03-13T19:12:37Z</dcterms:modified>
</cp:coreProperties>
</file>