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1652-0034 LEO _ FAT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Screenshots of webpage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96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903" y="1"/>
            <a:ext cx="76390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82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46" y="174567"/>
            <a:ext cx="9039225" cy="655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81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562" y="1919287"/>
            <a:ext cx="9286875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8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78" y="1233487"/>
            <a:ext cx="11346873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2294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14</TotalTime>
  <Words>7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 Light</vt:lpstr>
      <vt:lpstr>Metropolitan</vt:lpstr>
      <vt:lpstr>1652-0034 LEO _ FAT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1652-0034 LEO _ FAT</dc:title>
  <dc:creator>Christina A. Walsh</dc:creator>
  <cp:lastModifiedBy>Christina A. Walsh</cp:lastModifiedBy>
  <cp:revision>3</cp:revision>
  <dcterms:created xsi:type="dcterms:W3CDTF">2018-05-07T14:50:16Z</dcterms:created>
  <dcterms:modified xsi:type="dcterms:W3CDTF">2018-05-07T15:04:24Z</dcterms:modified>
</cp:coreProperties>
</file>