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023100" cy="93091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itlin Moynihan" initials="C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914" y="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47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2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2" y="537846"/>
            <a:ext cx="1311593" cy="114414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846"/>
            <a:ext cx="3805238" cy="114414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0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26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01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6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1" y="3129281"/>
            <a:ext cx="2558415" cy="88499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2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9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7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79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3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6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1EEF-C417-42AF-B470-6021D22B7CB1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A3BDA-9972-4DE2-8A2E-C1A153435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9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6534" y="348956"/>
            <a:ext cx="1981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GROUP ID:______</a:t>
            </a:r>
          </a:p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PARTICIPANT ID:______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44555" y="890937"/>
            <a:ext cx="3526616" cy="3290248"/>
            <a:chOff x="208438" y="1253320"/>
            <a:chExt cx="3526616" cy="3290248"/>
          </a:xfrm>
        </p:grpSpPr>
        <p:grpSp>
          <p:nvGrpSpPr>
            <p:cNvPr id="13" name="Group 12"/>
            <p:cNvGrpSpPr/>
            <p:nvPr/>
          </p:nvGrpSpPr>
          <p:grpSpPr>
            <a:xfrm>
              <a:off x="208438" y="1253320"/>
              <a:ext cx="3525362" cy="3290248"/>
              <a:chOff x="208438" y="1253320"/>
              <a:chExt cx="3525362" cy="3290248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33400" y="1292423"/>
                <a:ext cx="32004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creative concept was most relatable?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47699" y="2286000"/>
                <a:ext cx="3022217" cy="225756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6" name="Straight Connector 5"/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3986507" y="370372"/>
            <a:ext cx="1981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GROUP ID:______</a:t>
            </a:r>
          </a:p>
          <a:p>
            <a:pPr>
              <a:lnSpc>
                <a:spcPct val="150000"/>
              </a:lnSpc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PARTICIPANT ID:______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08207" y="489316"/>
            <a:ext cx="145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No. 0920-0572</a:t>
            </a:r>
          </a:p>
          <a:p>
            <a:r>
              <a:rPr lang="en-US" sz="1000" dirty="0"/>
              <a:t>Exp. Date 08/31/2021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47142" y="408710"/>
            <a:ext cx="1454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No. 0920-0572</a:t>
            </a:r>
          </a:p>
          <a:p>
            <a:r>
              <a:rPr lang="en-US" sz="1000" dirty="0"/>
              <a:t>Exp. Date 08/31/2021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ACABFEF7-D3B4-4E58-AD66-F71ECB4D2EF1}"/>
              </a:ext>
            </a:extLst>
          </p:cNvPr>
          <p:cNvGrpSpPr/>
          <p:nvPr/>
        </p:nvGrpSpPr>
        <p:grpSpPr>
          <a:xfrm>
            <a:off x="144555" y="5019573"/>
            <a:ext cx="3583379" cy="1381227"/>
            <a:chOff x="208438" y="1195627"/>
            <a:chExt cx="3583379" cy="1341757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DDE02E64-C0FC-4B72-A89D-4C406E242F29}"/>
                </a:ext>
              </a:extLst>
            </p:cNvPr>
            <p:cNvGrpSpPr/>
            <p:nvPr/>
          </p:nvGrpSpPr>
          <p:grpSpPr>
            <a:xfrm>
              <a:off x="208438" y="1195627"/>
              <a:ext cx="3583379" cy="600164"/>
              <a:chOff x="208438" y="1195627"/>
              <a:chExt cx="3583379" cy="600164"/>
            </a:xfrm>
          </p:grpSpPr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230F9B69-6C61-4F78-BB86-D11B77CE7902}"/>
                  </a:ext>
                </a:extLst>
              </p:cNvPr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2D054360-2F54-496D-9713-9EB49410B847}"/>
                  </a:ext>
                </a:extLst>
              </p:cNvPr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B84C9690-830D-4972-A235-54BFD9BA3F1B}"/>
                  </a:ext>
                </a:extLst>
              </p:cNvPr>
              <p:cNvSpPr txBox="1"/>
              <p:nvPr/>
            </p:nvSpPr>
            <p:spPr>
              <a:xfrm>
                <a:off x="591417" y="1195627"/>
                <a:ext cx="3200400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creative concept would be the most likely to make you think about how drinking too much affects your life? </a:t>
                </a:r>
              </a:p>
            </p:txBody>
          </p:sp>
        </p:grp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8D1D1C5-D73D-4CEE-9709-C1E72D588127}"/>
                </a:ext>
              </a:extLst>
            </p:cNvPr>
            <p:cNvCxnSpPr/>
            <p:nvPr/>
          </p:nvCxnSpPr>
          <p:spPr>
            <a:xfrm>
              <a:off x="648954" y="2119654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FB55ED0-BAD8-400B-A8B3-11CE9CB1C6E7}"/>
                </a:ext>
              </a:extLst>
            </p:cNvPr>
            <p:cNvSpPr txBox="1"/>
            <p:nvPr/>
          </p:nvSpPr>
          <p:spPr>
            <a:xfrm>
              <a:off x="534654" y="2275774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1FA5242B-212E-4DD9-8817-591B8DE9F406}"/>
              </a:ext>
            </a:extLst>
          </p:cNvPr>
          <p:cNvSpPr/>
          <p:nvPr/>
        </p:nvSpPr>
        <p:spPr>
          <a:xfrm>
            <a:off x="585071" y="6477000"/>
            <a:ext cx="3022217" cy="225756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90E50C16-662C-4175-B12B-892FD43F45C6}"/>
              </a:ext>
            </a:extLst>
          </p:cNvPr>
          <p:cNvGrpSpPr/>
          <p:nvPr/>
        </p:nvGrpSpPr>
        <p:grpSpPr>
          <a:xfrm>
            <a:off x="4081563" y="888423"/>
            <a:ext cx="3526616" cy="3290248"/>
            <a:chOff x="208438" y="1253320"/>
            <a:chExt cx="3526616" cy="3290248"/>
          </a:xfrm>
        </p:grpSpPr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317CC3EE-3FEA-4BB6-B9C3-2351B6420FCC}"/>
                </a:ext>
              </a:extLst>
            </p:cNvPr>
            <p:cNvGrpSpPr/>
            <p:nvPr/>
          </p:nvGrpSpPr>
          <p:grpSpPr>
            <a:xfrm>
              <a:off x="208438" y="1253320"/>
              <a:ext cx="3525362" cy="3290248"/>
              <a:chOff x="208438" y="1253320"/>
              <a:chExt cx="3525362" cy="3290248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5CFE2A0A-59B0-4574-ACAD-7F6DAA6B050D}"/>
                  </a:ext>
                </a:extLst>
              </p:cNvPr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AFE8A123-1ACE-46B8-AF65-A1118C6245D6}"/>
                  </a:ext>
                </a:extLst>
              </p:cNvPr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E92824E0-A92B-4643-94F9-DA9C5E33732A}"/>
                  </a:ext>
                </a:extLst>
              </p:cNvPr>
              <p:cNvSpPr txBox="1"/>
              <p:nvPr/>
            </p:nvSpPr>
            <p:spPr>
              <a:xfrm>
                <a:off x="533400" y="1292423"/>
                <a:ext cx="32004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creative concept was most relatable?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FF72A89A-83BE-444D-B212-AB1D1C5CD922}"/>
                  </a:ext>
                </a:extLst>
              </p:cNvPr>
              <p:cNvSpPr/>
              <p:nvPr/>
            </p:nvSpPr>
            <p:spPr>
              <a:xfrm>
                <a:off x="647699" y="2286000"/>
                <a:ext cx="3022217" cy="225756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96EAE315-14EE-4807-A2C1-21E7D3872B9E}"/>
                </a:ext>
              </a:extLst>
            </p:cNvPr>
            <p:cNvCxnSpPr/>
            <p:nvPr/>
          </p:nvCxnSpPr>
          <p:spPr>
            <a:xfrm>
              <a:off x="648954" y="1905000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0C8B4C1-6FDD-4554-A02E-873FEB31FC84}"/>
                </a:ext>
              </a:extLst>
            </p:cNvPr>
            <p:cNvSpPr txBox="1"/>
            <p:nvPr/>
          </p:nvSpPr>
          <p:spPr>
            <a:xfrm>
              <a:off x="534654" y="1981200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389E309A-3141-43F8-9C2F-FE9070FDF416}"/>
              </a:ext>
            </a:extLst>
          </p:cNvPr>
          <p:cNvGrpSpPr/>
          <p:nvPr/>
        </p:nvGrpSpPr>
        <p:grpSpPr>
          <a:xfrm>
            <a:off x="4110913" y="5029200"/>
            <a:ext cx="3583379" cy="1381227"/>
            <a:chOff x="208438" y="1195627"/>
            <a:chExt cx="3583379" cy="1341757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7BF0346E-4C42-40C5-BF9F-043CCB988E55}"/>
                </a:ext>
              </a:extLst>
            </p:cNvPr>
            <p:cNvGrpSpPr/>
            <p:nvPr/>
          </p:nvGrpSpPr>
          <p:grpSpPr>
            <a:xfrm>
              <a:off x="208438" y="1195627"/>
              <a:ext cx="3583379" cy="600164"/>
              <a:chOff x="208438" y="1195627"/>
              <a:chExt cx="3583379" cy="600164"/>
            </a:xfrm>
          </p:grpSpPr>
          <p:sp>
            <p:nvSpPr>
              <p:cNvPr id="94" name="Oval 93">
                <a:extLst>
                  <a:ext uri="{FF2B5EF4-FFF2-40B4-BE49-F238E27FC236}">
                    <a16:creationId xmlns:a16="http://schemas.microsoft.com/office/drawing/2014/main" id="{50D4A7FB-F283-4587-8811-2A04364BCC98}"/>
                  </a:ext>
                </a:extLst>
              </p:cNvPr>
              <p:cNvSpPr/>
              <p:nvPr/>
            </p:nvSpPr>
            <p:spPr>
              <a:xfrm>
                <a:off x="228600" y="1295400"/>
                <a:ext cx="304800" cy="3048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7EDC1A04-5B9C-4148-AA11-C490DF2181A1}"/>
                  </a:ext>
                </a:extLst>
              </p:cNvPr>
              <p:cNvSpPr txBox="1"/>
              <p:nvPr/>
            </p:nvSpPr>
            <p:spPr>
              <a:xfrm>
                <a:off x="208438" y="1253320"/>
                <a:ext cx="415636" cy="384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3BF27663-2951-43EA-BA4D-B881605EE698}"/>
                  </a:ext>
                </a:extLst>
              </p:cNvPr>
              <p:cNvSpPr txBox="1"/>
              <p:nvPr/>
            </p:nvSpPr>
            <p:spPr>
              <a:xfrm>
                <a:off x="591417" y="1195627"/>
                <a:ext cx="3200400" cy="60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Which creative concept would be the most likely to make you think about how drinking too much affects your life? </a:t>
                </a:r>
              </a:p>
            </p:txBody>
          </p:sp>
        </p:grp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041EA23F-AD1F-4EF9-8E96-D7201CDB1DAD}"/>
                </a:ext>
              </a:extLst>
            </p:cNvPr>
            <p:cNvCxnSpPr/>
            <p:nvPr/>
          </p:nvCxnSpPr>
          <p:spPr>
            <a:xfrm>
              <a:off x="648954" y="2119654"/>
              <a:ext cx="2971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C64E13E1-573B-40A7-9D1E-979DD9FD0A03}"/>
                </a:ext>
              </a:extLst>
            </p:cNvPr>
            <p:cNvSpPr txBox="1"/>
            <p:nvPr/>
          </p:nvSpPr>
          <p:spPr>
            <a:xfrm>
              <a:off x="534654" y="2275774"/>
              <a:ext cx="32004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Write at least one reason why:</a:t>
              </a:r>
            </a:p>
          </p:txBody>
        </p:sp>
      </p:grpSp>
      <p:sp>
        <p:nvSpPr>
          <p:cNvPr id="97" name="Rectangle 96">
            <a:extLst>
              <a:ext uri="{FF2B5EF4-FFF2-40B4-BE49-F238E27FC236}">
                <a16:creationId xmlns:a16="http://schemas.microsoft.com/office/drawing/2014/main" id="{35E19C99-F40D-4793-8335-0AA7D4F8127F}"/>
              </a:ext>
            </a:extLst>
          </p:cNvPr>
          <p:cNvSpPr/>
          <p:nvPr/>
        </p:nvSpPr>
        <p:spPr>
          <a:xfrm>
            <a:off x="4483006" y="6477000"/>
            <a:ext cx="3022217" cy="225756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658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116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Moynihan</dc:creator>
  <cp:lastModifiedBy>Mesnick, Jessica B. (CDC/DDNID/NCCDPHP/DPH)</cp:lastModifiedBy>
  <cp:revision>23</cp:revision>
  <cp:lastPrinted>2020-02-27T19:06:10Z</cp:lastPrinted>
  <dcterms:created xsi:type="dcterms:W3CDTF">2018-11-08T18:37:34Z</dcterms:created>
  <dcterms:modified xsi:type="dcterms:W3CDTF">2020-05-05T15:29:20Z</dcterms:modified>
</cp:coreProperties>
</file>