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sica Mesnick" initials="J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581" y="-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15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8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05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1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3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94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07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4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5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BF4CF-FA05-410A-A06A-FF6D1A28D3A0}" type="datetimeFigureOut">
              <a:rPr lang="en-US" smtClean="0"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039D7-B3ED-461F-AC25-88CFD2EE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krulikowski\Desktop\Alcohol Definition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8" t="776" r="764" b="68768"/>
          <a:stretch/>
        </p:blipFill>
        <p:spPr bwMode="auto">
          <a:xfrm>
            <a:off x="1834116" y="4267200"/>
            <a:ext cx="5867400" cy="1279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33600" y="5715000"/>
            <a:ext cx="5257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*An </a:t>
            </a:r>
            <a:r>
              <a:rPr lang="en-US" sz="1600" b="1" dirty="0"/>
              <a:t>“occasion” is defined as period of two to three hours.</a:t>
            </a:r>
            <a:endParaRPr lang="en-US" dirty="0"/>
          </a:p>
        </p:txBody>
      </p:sp>
      <p:pic>
        <p:nvPicPr>
          <p:cNvPr id="1027" name="Picture 3" descr="C:\Users\langel\Desktop\CDC Alcohol\Cap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38716"/>
            <a:ext cx="4039892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2116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Moynihan</dc:creator>
  <cp:lastModifiedBy>Lauren Angel</cp:lastModifiedBy>
  <cp:revision>6</cp:revision>
  <dcterms:created xsi:type="dcterms:W3CDTF">2018-12-06T23:28:46Z</dcterms:created>
  <dcterms:modified xsi:type="dcterms:W3CDTF">2019-03-15T14:43:27Z</dcterms:modified>
</cp:coreProperties>
</file>