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itlin Moynihan" initials="C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373" y="-5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4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2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0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26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01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2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9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74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79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3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6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D1EEF-C417-42AF-B470-6021D22B7CB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9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886200" y="0"/>
            <a:ext cx="0" cy="1005840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0"/>
            <a:ext cx="19812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GROUP ID:______</a:t>
            </a:r>
          </a:p>
          <a:p>
            <a:pPr>
              <a:lnSpc>
                <a:spcPct val="150000"/>
              </a:lnSpc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PARTICIPANT ID:______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08438" y="672152"/>
            <a:ext cx="3526616" cy="2057400"/>
            <a:chOff x="208438" y="1253320"/>
            <a:chExt cx="3526616" cy="2057400"/>
          </a:xfrm>
        </p:grpSpPr>
        <p:grpSp>
          <p:nvGrpSpPr>
            <p:cNvPr id="13" name="Group 12"/>
            <p:cNvGrpSpPr/>
            <p:nvPr/>
          </p:nvGrpSpPr>
          <p:grpSpPr>
            <a:xfrm>
              <a:off x="208438" y="1253320"/>
              <a:ext cx="3525362" cy="2057400"/>
              <a:chOff x="208438" y="1253320"/>
              <a:chExt cx="3525362" cy="2057400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228600" y="12954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08438" y="1253320"/>
                <a:ext cx="415636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00" dirty="0" smtClean="0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1</a:t>
                </a:r>
                <a:endParaRPr lang="en-US" sz="1900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33400" y="1292423"/>
                <a:ext cx="32004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Which message was most relatable?</a:t>
                </a:r>
                <a:endParaRPr lang="en-US" sz="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47700" y="2286000"/>
                <a:ext cx="2971800" cy="10247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>
              <a:off x="648954" y="1905000"/>
              <a:ext cx="2971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34654" y="1981200"/>
              <a:ext cx="3200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Write at least one reason why:</a:t>
              </a:r>
              <a:endParaRPr lang="en-US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08206" y="2862072"/>
            <a:ext cx="3526616" cy="2056808"/>
            <a:chOff x="208438" y="1253320"/>
            <a:chExt cx="3526616" cy="2056808"/>
          </a:xfrm>
        </p:grpSpPr>
        <p:grpSp>
          <p:nvGrpSpPr>
            <p:cNvPr id="30" name="Group 29"/>
            <p:cNvGrpSpPr/>
            <p:nvPr/>
          </p:nvGrpSpPr>
          <p:grpSpPr>
            <a:xfrm>
              <a:off x="208438" y="1253320"/>
              <a:ext cx="3525362" cy="2056808"/>
              <a:chOff x="208438" y="1253320"/>
              <a:chExt cx="3525362" cy="2056808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228600" y="12954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08438" y="1253320"/>
                <a:ext cx="415636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00" dirty="0" smtClean="0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2</a:t>
                </a:r>
                <a:endParaRPr lang="en-US" sz="1900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33400" y="1292423"/>
                <a:ext cx="32004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Which message would make you pause while scrolling through social media?</a:t>
                </a:r>
                <a:endParaRPr lang="en-US" sz="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647700" y="2286000"/>
                <a:ext cx="2971800" cy="10241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31" name="Straight Connector 30"/>
            <p:cNvCxnSpPr/>
            <p:nvPr/>
          </p:nvCxnSpPr>
          <p:spPr>
            <a:xfrm>
              <a:off x="648954" y="1905000"/>
              <a:ext cx="2971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534654" y="1981200"/>
              <a:ext cx="3200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Write at least one reason why: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08206" y="5071280"/>
            <a:ext cx="3526616" cy="2205228"/>
            <a:chOff x="208438" y="1253320"/>
            <a:chExt cx="3526616" cy="2205228"/>
          </a:xfrm>
        </p:grpSpPr>
        <p:grpSp>
          <p:nvGrpSpPr>
            <p:cNvPr id="38" name="Group 37"/>
            <p:cNvGrpSpPr/>
            <p:nvPr/>
          </p:nvGrpSpPr>
          <p:grpSpPr>
            <a:xfrm>
              <a:off x="208438" y="1253320"/>
              <a:ext cx="3525362" cy="2205228"/>
              <a:chOff x="208438" y="1253320"/>
              <a:chExt cx="3525362" cy="2205228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228600" y="12954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08438" y="1253320"/>
                <a:ext cx="415636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00" dirty="0" smtClean="0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3</a:t>
                </a:r>
                <a:endParaRPr lang="en-US" sz="1900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533400" y="1292423"/>
                <a:ext cx="32004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Which message would most make you think twice about drinking too much?</a:t>
                </a:r>
                <a:endParaRPr lang="en-US" sz="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647700" y="2434420"/>
                <a:ext cx="2971800" cy="10241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39" name="Straight Connector 38"/>
            <p:cNvCxnSpPr/>
            <p:nvPr/>
          </p:nvCxnSpPr>
          <p:spPr>
            <a:xfrm>
              <a:off x="648954" y="2015320"/>
              <a:ext cx="2971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534654" y="2133600"/>
              <a:ext cx="3200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Write at least one reason why: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05260" y="7434616"/>
            <a:ext cx="3526616" cy="2362200"/>
            <a:chOff x="208438" y="1253320"/>
            <a:chExt cx="3526616" cy="2362200"/>
          </a:xfrm>
        </p:grpSpPr>
        <p:grpSp>
          <p:nvGrpSpPr>
            <p:cNvPr id="46" name="Group 45"/>
            <p:cNvGrpSpPr/>
            <p:nvPr/>
          </p:nvGrpSpPr>
          <p:grpSpPr>
            <a:xfrm>
              <a:off x="208438" y="1253320"/>
              <a:ext cx="3525362" cy="2362200"/>
              <a:chOff x="208438" y="1253320"/>
              <a:chExt cx="3525362" cy="2362200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228600" y="12954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08438" y="1253320"/>
                <a:ext cx="415636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00" dirty="0" smtClean="0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4</a:t>
                </a:r>
                <a:endParaRPr lang="en-US" sz="1900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33400" y="1292423"/>
                <a:ext cx="32004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Which message would you be most likely to share with a family member or friend?</a:t>
                </a:r>
                <a:endParaRPr lang="en-US" sz="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647700" y="2591392"/>
                <a:ext cx="2971800" cy="10241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47" name="Straight Connector 46"/>
            <p:cNvCxnSpPr/>
            <p:nvPr/>
          </p:nvCxnSpPr>
          <p:spPr>
            <a:xfrm>
              <a:off x="648954" y="2172292"/>
              <a:ext cx="2971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534654" y="2290572"/>
              <a:ext cx="3200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Write at least one reason why:</a:t>
              </a:r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3893024" y="0"/>
            <a:ext cx="19812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GROUP ID:______</a:t>
            </a:r>
          </a:p>
          <a:p>
            <a:pPr>
              <a:lnSpc>
                <a:spcPct val="150000"/>
              </a:lnSpc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PARTICIPANT ID:______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9" name="Group 118"/>
          <p:cNvGrpSpPr/>
          <p:nvPr/>
        </p:nvGrpSpPr>
        <p:grpSpPr>
          <a:xfrm>
            <a:off x="4101462" y="672152"/>
            <a:ext cx="3526616" cy="2057400"/>
            <a:chOff x="208438" y="1253320"/>
            <a:chExt cx="3526616" cy="2057400"/>
          </a:xfrm>
        </p:grpSpPr>
        <p:grpSp>
          <p:nvGrpSpPr>
            <p:cNvPr id="120" name="Group 119"/>
            <p:cNvGrpSpPr/>
            <p:nvPr/>
          </p:nvGrpSpPr>
          <p:grpSpPr>
            <a:xfrm>
              <a:off x="208438" y="1253320"/>
              <a:ext cx="3525362" cy="2057400"/>
              <a:chOff x="208438" y="1253320"/>
              <a:chExt cx="3525362" cy="2057400"/>
            </a:xfrm>
          </p:grpSpPr>
          <p:sp>
            <p:nvSpPr>
              <p:cNvPr id="123" name="Oval 122"/>
              <p:cNvSpPr/>
              <p:nvPr/>
            </p:nvSpPr>
            <p:spPr>
              <a:xfrm>
                <a:off x="228600" y="12954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208438" y="1253320"/>
                <a:ext cx="415636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00" dirty="0" smtClean="0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1</a:t>
                </a:r>
                <a:endParaRPr lang="en-US" sz="1900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533400" y="1292423"/>
                <a:ext cx="32004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Which message was most relatable?</a:t>
                </a:r>
                <a:endParaRPr lang="en-US" sz="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647700" y="2286000"/>
                <a:ext cx="2971800" cy="10247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21" name="Straight Connector 120"/>
            <p:cNvCxnSpPr/>
            <p:nvPr/>
          </p:nvCxnSpPr>
          <p:spPr>
            <a:xfrm>
              <a:off x="648954" y="1905000"/>
              <a:ext cx="2971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Box 121"/>
            <p:cNvSpPr txBox="1"/>
            <p:nvPr/>
          </p:nvSpPr>
          <p:spPr>
            <a:xfrm>
              <a:off x="534654" y="1981200"/>
              <a:ext cx="3200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Write at least one reason why:</a:t>
              </a:r>
              <a:endParaRPr lang="en-US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4101230" y="2862072"/>
            <a:ext cx="3526616" cy="2056808"/>
            <a:chOff x="208438" y="1253320"/>
            <a:chExt cx="3526616" cy="2056808"/>
          </a:xfrm>
        </p:grpSpPr>
        <p:grpSp>
          <p:nvGrpSpPr>
            <p:cNvPr id="128" name="Group 127"/>
            <p:cNvGrpSpPr/>
            <p:nvPr/>
          </p:nvGrpSpPr>
          <p:grpSpPr>
            <a:xfrm>
              <a:off x="208438" y="1253320"/>
              <a:ext cx="3525362" cy="2056808"/>
              <a:chOff x="208438" y="1253320"/>
              <a:chExt cx="3525362" cy="2056808"/>
            </a:xfrm>
          </p:grpSpPr>
          <p:sp>
            <p:nvSpPr>
              <p:cNvPr id="131" name="Oval 130"/>
              <p:cNvSpPr/>
              <p:nvPr/>
            </p:nvSpPr>
            <p:spPr>
              <a:xfrm>
                <a:off x="228600" y="12954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208438" y="1253320"/>
                <a:ext cx="415636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00" dirty="0" smtClean="0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2</a:t>
                </a:r>
                <a:endParaRPr lang="en-US" sz="1900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533400" y="1292423"/>
                <a:ext cx="32004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Which message would make you pause while scrolling </a:t>
                </a:r>
                <a:r>
                  <a:rPr lang="en-US" sz="1100" b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through social media?</a:t>
                </a:r>
                <a:endParaRPr lang="en-US" sz="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647700" y="2286000"/>
                <a:ext cx="2971800" cy="10241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29" name="Straight Connector 128"/>
            <p:cNvCxnSpPr/>
            <p:nvPr/>
          </p:nvCxnSpPr>
          <p:spPr>
            <a:xfrm>
              <a:off x="648954" y="1905000"/>
              <a:ext cx="2971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TextBox 129"/>
            <p:cNvSpPr txBox="1"/>
            <p:nvPr/>
          </p:nvSpPr>
          <p:spPr>
            <a:xfrm>
              <a:off x="534654" y="1981200"/>
              <a:ext cx="3200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Write at least one reason why:</a:t>
              </a: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4101230" y="5071280"/>
            <a:ext cx="3526616" cy="2205228"/>
            <a:chOff x="208438" y="1253320"/>
            <a:chExt cx="3526616" cy="2205228"/>
          </a:xfrm>
        </p:grpSpPr>
        <p:grpSp>
          <p:nvGrpSpPr>
            <p:cNvPr id="136" name="Group 135"/>
            <p:cNvGrpSpPr/>
            <p:nvPr/>
          </p:nvGrpSpPr>
          <p:grpSpPr>
            <a:xfrm>
              <a:off x="208438" y="1253320"/>
              <a:ext cx="3525362" cy="2205228"/>
              <a:chOff x="208438" y="1253320"/>
              <a:chExt cx="3525362" cy="2205228"/>
            </a:xfrm>
          </p:grpSpPr>
          <p:sp>
            <p:nvSpPr>
              <p:cNvPr id="139" name="Oval 138"/>
              <p:cNvSpPr/>
              <p:nvPr/>
            </p:nvSpPr>
            <p:spPr>
              <a:xfrm>
                <a:off x="228600" y="12954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208438" y="1253320"/>
                <a:ext cx="415636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00" dirty="0" smtClean="0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3</a:t>
                </a:r>
                <a:endParaRPr lang="en-US" sz="1900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533400" y="1292423"/>
                <a:ext cx="32004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message would most make you think twice about drinking </a:t>
                </a:r>
                <a:r>
                  <a:rPr lang="en-US" sz="11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too much?</a:t>
                </a:r>
                <a:endParaRPr lang="en-US" sz="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647700" y="2434420"/>
                <a:ext cx="2971800" cy="10241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37" name="Straight Connector 136"/>
            <p:cNvCxnSpPr/>
            <p:nvPr/>
          </p:nvCxnSpPr>
          <p:spPr>
            <a:xfrm>
              <a:off x="648954" y="2015320"/>
              <a:ext cx="2971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Box 137"/>
            <p:cNvSpPr txBox="1"/>
            <p:nvPr/>
          </p:nvSpPr>
          <p:spPr>
            <a:xfrm>
              <a:off x="534654" y="2133600"/>
              <a:ext cx="3200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Write at least one reason why:</a:t>
              </a: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4098284" y="7434616"/>
            <a:ext cx="3526616" cy="2362200"/>
            <a:chOff x="208438" y="1253320"/>
            <a:chExt cx="3526616" cy="2362200"/>
          </a:xfrm>
        </p:grpSpPr>
        <p:grpSp>
          <p:nvGrpSpPr>
            <p:cNvPr id="144" name="Group 143"/>
            <p:cNvGrpSpPr/>
            <p:nvPr/>
          </p:nvGrpSpPr>
          <p:grpSpPr>
            <a:xfrm>
              <a:off x="208438" y="1253320"/>
              <a:ext cx="3525362" cy="2362200"/>
              <a:chOff x="208438" y="1253320"/>
              <a:chExt cx="3525362" cy="2362200"/>
            </a:xfrm>
          </p:grpSpPr>
          <p:sp>
            <p:nvSpPr>
              <p:cNvPr id="147" name="Oval 146"/>
              <p:cNvSpPr/>
              <p:nvPr/>
            </p:nvSpPr>
            <p:spPr>
              <a:xfrm>
                <a:off x="228600" y="12954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208438" y="1253320"/>
                <a:ext cx="415636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00" dirty="0" smtClean="0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4</a:t>
                </a:r>
                <a:endParaRPr lang="en-US" sz="1900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533400" y="1292423"/>
                <a:ext cx="32004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Which message would you be most likely to share with a family member </a:t>
                </a:r>
                <a:r>
                  <a:rPr lang="en-US" sz="1100" b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or friend?</a:t>
                </a:r>
                <a:endParaRPr lang="en-US" sz="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647700" y="2591392"/>
                <a:ext cx="2971800" cy="10241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45" name="Straight Connector 144"/>
            <p:cNvCxnSpPr/>
            <p:nvPr/>
          </p:nvCxnSpPr>
          <p:spPr>
            <a:xfrm>
              <a:off x="648954" y="2172292"/>
              <a:ext cx="2971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TextBox 145"/>
            <p:cNvSpPr txBox="1"/>
            <p:nvPr/>
          </p:nvSpPr>
          <p:spPr>
            <a:xfrm>
              <a:off x="534654" y="2290572"/>
              <a:ext cx="3200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Write at least one reason why: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438400" y="0"/>
            <a:ext cx="1454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OMB#:</a:t>
            </a:r>
          </a:p>
          <a:p>
            <a:r>
              <a:rPr lang="en-US" sz="1000" dirty="0" smtClean="0"/>
              <a:t>Expiration:</a:t>
            </a:r>
            <a:endParaRPr lang="en-US" sz="1000" dirty="0"/>
          </a:p>
        </p:txBody>
      </p:sp>
      <p:sp>
        <p:nvSpPr>
          <p:cNvPr id="70" name="TextBox 69"/>
          <p:cNvSpPr txBox="1"/>
          <p:nvPr/>
        </p:nvSpPr>
        <p:spPr>
          <a:xfrm>
            <a:off x="6317776" y="0"/>
            <a:ext cx="1454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OMB#:</a:t>
            </a:r>
          </a:p>
          <a:p>
            <a:r>
              <a:rPr lang="en-US" sz="1000" dirty="0" smtClean="0"/>
              <a:t>Expiration: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58658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178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Moynihan</dc:creator>
  <cp:lastModifiedBy>Lauren Angel</cp:lastModifiedBy>
  <cp:revision>13</cp:revision>
  <dcterms:created xsi:type="dcterms:W3CDTF">2018-11-08T18:37:34Z</dcterms:created>
  <dcterms:modified xsi:type="dcterms:W3CDTF">2019-03-15T18:27:27Z</dcterms:modified>
</cp:coreProperties>
</file>