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5"/>
  </p:sldMasterIdLst>
  <p:notesMasterIdLst>
    <p:notesMasterId r:id="rId15"/>
  </p:notesMasterIdLst>
  <p:sldIdLst>
    <p:sldId id="264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A7C"/>
    <a:srgbClr val="FDDC00"/>
    <a:srgbClr val="FF7351"/>
    <a:srgbClr val="8A8D09"/>
    <a:srgbClr val="084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1677" autoAdjust="0"/>
  </p:normalViewPr>
  <p:slideViewPr>
    <p:cSldViewPr snapToGrid="0">
      <p:cViewPr varScale="1">
        <p:scale>
          <a:sx n="45" d="100"/>
          <a:sy n="45" d="100"/>
        </p:scale>
        <p:origin x="787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FC4DD-2CD5-4738-B6C6-40832DD02F3E}" type="datetimeFigureOut">
              <a:rPr lang="en-US" smtClean="0"/>
              <a:t>7/18/2019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7B941-967F-4308-B253-F22E97F2B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8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3E75D8-5FBD-42DA-9BAD-EFFA3FCA80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533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124200"/>
            <a:ext cx="11265408" cy="3328416"/>
          </a:xfrm>
          <a:prstGeom prst="rect">
            <a:avLst/>
          </a:prstGeom>
        </p:spPr>
      </p:pic>
      <p:pic>
        <p:nvPicPr>
          <p:cNvPr id="7" name="Picture 6" descr="logos: United States Department of Health and Human Services (USDHHS), CDC (Centers for Disease Control and Prevention)&#10;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400" y="5287868"/>
            <a:ext cx="1524001" cy="873325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2107B13-D7A0-4CDF-B4B2-9BDABFDD19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460" y="5901221"/>
            <a:ext cx="5154215" cy="296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324000" indent="0">
              <a:buNone/>
              <a:defRPr/>
            </a:lvl2pPr>
            <a:lvl3pPr marL="630000" indent="0">
              <a:buNone/>
              <a:defRPr/>
            </a:lvl3pPr>
            <a:lvl4pPr marL="1008000" indent="0">
              <a:buNone/>
              <a:defRPr/>
            </a:lvl4pPr>
            <a:lvl5pPr marL="1368000" indent="0">
              <a:buNone/>
              <a:defRPr/>
            </a:lvl5pPr>
          </a:lstStyle>
          <a:p>
            <a:pPr lvl="0"/>
            <a:r>
              <a:rPr lang="en-US" dirty="0"/>
              <a:t>Click to enter your Division Name 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44CB61-8AE0-4757-9119-E9FFC0096A5E}"/>
              </a:ext>
            </a:extLst>
          </p:cNvPr>
          <p:cNvSpPr txBox="1"/>
          <p:nvPr userDrawn="1"/>
        </p:nvSpPr>
        <p:spPr>
          <a:xfrm>
            <a:off x="540460" y="5142395"/>
            <a:ext cx="5814874" cy="673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</a:rPr>
              <a:t>Centers for Disease Control and Prevention</a:t>
            </a:r>
          </a:p>
          <a:p>
            <a:pPr lvl="0"/>
            <a:endParaRPr lang="en-US" sz="1100" b="1" dirty="0"/>
          </a:p>
          <a:p>
            <a:pPr lvl="0">
              <a:lnSpc>
                <a:spcPct val="150000"/>
              </a:lnSpc>
            </a:pPr>
            <a:r>
              <a:rPr lang="en-US" sz="1100" b="1" dirty="0"/>
              <a:t>National Center for Chronic Disease Prevention and Health Promotion</a:t>
            </a:r>
          </a:p>
        </p:txBody>
      </p:sp>
      <p:sp>
        <p:nvSpPr>
          <p:cNvPr id="24" name="Picture Placeholder 1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8915400" y="3287713"/>
            <a:ext cx="2653065" cy="1651000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/>
              <a:buNone/>
              <a:tabLst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below to add Picture and Alt Text</a:t>
            </a:r>
          </a:p>
        </p:txBody>
      </p:sp>
      <p:sp>
        <p:nvSpPr>
          <p:cNvPr id="23" name="Picture Placeholder 1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50505" y="3287713"/>
            <a:ext cx="2653065" cy="1651000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/>
              <a:buNone/>
              <a:tabLst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below to add Picture and Alt Text</a:t>
            </a:r>
          </a:p>
        </p:txBody>
      </p:sp>
      <p:sp>
        <p:nvSpPr>
          <p:cNvPr id="22" name="Picture Placeholder 1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385609" y="3287713"/>
            <a:ext cx="2653065" cy="1651000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/>
              <a:buNone/>
              <a:tabLst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below to add Picture and Alt Text</a:t>
            </a:r>
          </a:p>
        </p:txBody>
      </p:sp>
      <p:sp>
        <p:nvSpPr>
          <p:cNvPr id="16" name="Picture Placeholder 1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20713" y="3287713"/>
            <a:ext cx="2653065" cy="1651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below to add Picture and Alt 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1194" y="2495445"/>
            <a:ext cx="10993546" cy="590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81192" y="5260127"/>
            <a:ext cx="11029617" cy="5986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47817" y="599725"/>
            <a:ext cx="11290859" cy="355725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(click icon below if you want to add an object and alt text)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rgbClr val="122C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eaVert" anchor="t"/>
          <a:lstStyle>
            <a:lvl1pPr algn="l">
              <a:buClr>
                <a:schemeClr val="accent2"/>
              </a:buClr>
              <a:defRPr/>
            </a:lvl1pPr>
            <a:lvl2pPr algn="l">
              <a:buClr>
                <a:schemeClr val="accent2"/>
              </a:buClr>
              <a:defRPr/>
            </a:lvl2pPr>
            <a:lvl3pPr algn="l">
              <a:buClr>
                <a:schemeClr val="accent2"/>
              </a:buClr>
              <a:defRPr/>
            </a:lvl3pPr>
            <a:lvl4pPr algn="l">
              <a:buClr>
                <a:schemeClr val="accent2"/>
              </a:buClr>
              <a:defRPr/>
            </a:lvl4pPr>
            <a:lvl5pPr algn="l"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rgbClr val="122C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774923" y="675726"/>
            <a:ext cx="7896279" cy="5183073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3050" y="374650"/>
            <a:ext cx="10515600" cy="342899"/>
          </a:xfrm>
        </p:spPr>
        <p:txBody>
          <a:bodyPr>
            <a:normAutofit/>
          </a:bodyPr>
          <a:lstStyle>
            <a:lvl1pPr>
              <a:defRPr sz="2800" b="0" i="0">
                <a:solidFill>
                  <a:srgbClr val="A2CA62"/>
                </a:solidFill>
                <a:latin typeface="Clan Pro Narrow Medium" charset="0"/>
                <a:ea typeface="Clan Pro Narrow Medium" charset="0"/>
                <a:cs typeface="Clan Pro Narrow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650" y="0"/>
            <a:ext cx="1403350" cy="1529778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79475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Clan Pro Narrow Medium" charset="0"/>
                <a:ea typeface="Clan Pro Narrow Medium" charset="0"/>
                <a:cs typeface="Clan Pro Narrow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E932A5-E07D-3940-89FB-415870712F17}" type="slidenum">
              <a:rPr lang="en-US" smtClean="0">
                <a:solidFill>
                  <a:srgbClr val="A2CA62"/>
                </a:solidFill>
              </a:rPr>
              <a:pPr/>
              <a:t>‹#›</a:t>
            </a:fld>
            <a:endParaRPr lang="en-US" dirty="0">
              <a:solidFill>
                <a:srgbClr val="A2CA62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273050" y="1259240"/>
            <a:ext cx="11641669" cy="4362450"/>
          </a:xfrm>
        </p:spPr>
        <p:txBody>
          <a:bodyPr>
            <a:normAutofit/>
          </a:bodyPr>
          <a:lstStyle>
            <a:lvl1pPr>
              <a:defRPr lang="en-US" sz="2800" b="0" i="0" kern="1200" dirty="0" smtClean="0">
                <a:solidFill>
                  <a:srgbClr val="748692"/>
                </a:solidFill>
                <a:latin typeface="Clan Pro Narrow Book" charset="0"/>
                <a:ea typeface="Clan Pro Narrow Book" charset="0"/>
                <a:cs typeface="Clan Pro Narrow Book" charset="0"/>
              </a:defRPr>
            </a:lvl1pPr>
            <a:lvl2pPr marL="685800" indent="-228600">
              <a:defRPr lang="en-US" sz="2400" b="0" i="0" kern="1200" dirty="0" smtClean="0">
                <a:solidFill>
                  <a:srgbClr val="748692"/>
                </a:solidFill>
                <a:latin typeface="Clan Pro Narrow Book" charset="0"/>
                <a:ea typeface="Clan Pro Narrow Book" charset="0"/>
                <a:cs typeface="Clan Pro Narrow Book" charset="0"/>
              </a:defRPr>
            </a:lvl2pPr>
            <a:lvl3pPr>
              <a:defRPr lang="en-US" sz="2000" b="0" i="0" kern="1200" dirty="0" smtClean="0">
                <a:solidFill>
                  <a:srgbClr val="748692"/>
                </a:solidFill>
                <a:latin typeface="Clan Pro Narrow Book" charset="0"/>
                <a:ea typeface="Clan Pro Narrow Book" charset="0"/>
                <a:cs typeface="Clan Pro Narrow Book" charset="0"/>
              </a:defRPr>
            </a:lvl3pPr>
            <a:lvl4pPr>
              <a:defRPr lang="en-US" sz="1800" b="0" i="0" kern="1200" dirty="0" smtClean="0">
                <a:solidFill>
                  <a:srgbClr val="748692"/>
                </a:solidFill>
                <a:latin typeface="Clan Pro Narrow Book" charset="0"/>
                <a:ea typeface="Clan Pro Narrow Book" charset="0"/>
                <a:cs typeface="Clan Pro Narrow Book" charset="0"/>
              </a:defRPr>
            </a:lvl4pPr>
            <a:lvl5pPr>
              <a:defRPr lang="en-US" sz="1800" b="0" i="0" kern="1200" dirty="0">
                <a:solidFill>
                  <a:srgbClr val="748692"/>
                </a:solidFill>
                <a:latin typeface="Clan Pro Narrow Book" charset="0"/>
                <a:ea typeface="Clan Pro Narrow Book" charset="0"/>
                <a:cs typeface="Clan Pro Narrow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0254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73050" y="374650"/>
            <a:ext cx="10515600" cy="342899"/>
          </a:xfrm>
        </p:spPr>
        <p:txBody>
          <a:bodyPr>
            <a:normAutofit/>
          </a:bodyPr>
          <a:lstStyle>
            <a:lvl1pPr>
              <a:defRPr sz="2800" b="0" i="0">
                <a:solidFill>
                  <a:srgbClr val="016299"/>
                </a:solidFill>
                <a:latin typeface="Clan Pro Narrow Medium" charset="0"/>
                <a:ea typeface="Clan Pro Narrow Medium" charset="0"/>
                <a:cs typeface="Clan Pro Narrow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650" y="0"/>
            <a:ext cx="1403350" cy="1529778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794750" y="6223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>
                    <a:tint val="75000"/>
                  </a:schemeClr>
                </a:solidFill>
                <a:latin typeface="Clan Pro Narrow Medium" charset="0"/>
                <a:ea typeface="Clan Pro Narrow Medium" charset="0"/>
                <a:cs typeface="Clan Pro Narrow Medium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AE932A5-E07D-3940-89FB-415870712F17}" type="slidenum">
              <a:rPr lang="en-US" smtClean="0">
                <a:solidFill>
                  <a:srgbClr val="016299"/>
                </a:solidFill>
              </a:rPr>
              <a:pPr/>
              <a:t>‹#›</a:t>
            </a:fld>
            <a:endParaRPr lang="en-US" dirty="0">
              <a:solidFill>
                <a:srgbClr val="016299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73050" y="1253331"/>
            <a:ext cx="478945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b="0" i="0">
                <a:solidFill>
                  <a:srgbClr val="748692"/>
                </a:solidFill>
                <a:latin typeface="Clan Pro Narrow Book" charset="0"/>
                <a:ea typeface="Clan Pro Narrow Book" charset="0"/>
                <a:cs typeface="Clan Pro Narrow Book" charset="0"/>
              </a:defRPr>
            </a:lvl1pPr>
            <a:lvl2pPr>
              <a:defRPr b="0" i="0">
                <a:solidFill>
                  <a:srgbClr val="748692"/>
                </a:solidFill>
                <a:latin typeface="Clan Pro Narrow Book" charset="0"/>
                <a:ea typeface="Clan Pro Narrow Book" charset="0"/>
                <a:cs typeface="Clan Pro Narrow Book" charset="0"/>
              </a:defRPr>
            </a:lvl2pPr>
            <a:lvl3pPr>
              <a:defRPr b="0" i="0">
                <a:solidFill>
                  <a:srgbClr val="748692"/>
                </a:solidFill>
                <a:latin typeface="Clan Pro Narrow Book" charset="0"/>
                <a:ea typeface="Clan Pro Narrow Book" charset="0"/>
                <a:cs typeface="Clan Pro Narrow Book" charset="0"/>
              </a:defRPr>
            </a:lvl3pPr>
            <a:lvl4pPr>
              <a:defRPr b="0" i="0">
                <a:solidFill>
                  <a:srgbClr val="748692"/>
                </a:solidFill>
                <a:latin typeface="Clan Pro Narrow Book" charset="0"/>
                <a:ea typeface="Clan Pro Narrow Book" charset="0"/>
                <a:cs typeface="Clan Pro Narrow Book" charset="0"/>
              </a:defRPr>
            </a:lvl4pPr>
            <a:lvl5pPr>
              <a:defRPr b="0" i="0">
                <a:solidFill>
                  <a:srgbClr val="748692"/>
                </a:solidFill>
                <a:latin typeface="Clan Pro Narrow Book" charset="0"/>
                <a:ea typeface="Clan Pro Narrow Book" charset="0"/>
                <a:cs typeface="Clan Pro Narrow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5292621" y="1259240"/>
            <a:ext cx="6622098" cy="4362450"/>
          </a:xfrm>
        </p:spPr>
        <p:txBody>
          <a:bodyPr>
            <a:normAutofit/>
          </a:bodyPr>
          <a:lstStyle>
            <a:lvl1pPr>
              <a:defRPr lang="en-US" sz="2800" b="0" i="0" kern="1200" dirty="0" smtClean="0">
                <a:solidFill>
                  <a:srgbClr val="748692"/>
                </a:solidFill>
                <a:latin typeface="Clan Pro Narrow Book" charset="0"/>
                <a:ea typeface="Clan Pro Narrow Book" charset="0"/>
                <a:cs typeface="Clan Pro Narrow Book" charset="0"/>
              </a:defRPr>
            </a:lvl1pPr>
            <a:lvl2pPr marL="685800" indent="-228600">
              <a:defRPr lang="en-US" sz="2400" b="0" i="0" kern="1200" dirty="0" smtClean="0">
                <a:solidFill>
                  <a:srgbClr val="748692"/>
                </a:solidFill>
                <a:latin typeface="Clan Pro Narrow Book" charset="0"/>
                <a:ea typeface="Clan Pro Narrow Book" charset="0"/>
                <a:cs typeface="Clan Pro Narrow Book" charset="0"/>
              </a:defRPr>
            </a:lvl2pPr>
            <a:lvl3pPr>
              <a:defRPr lang="en-US" sz="2000" b="0" i="0" kern="1200" dirty="0" smtClean="0">
                <a:solidFill>
                  <a:srgbClr val="748692"/>
                </a:solidFill>
                <a:latin typeface="Clan Pro Narrow Book" charset="0"/>
                <a:ea typeface="Clan Pro Narrow Book" charset="0"/>
                <a:cs typeface="Clan Pro Narrow Book" charset="0"/>
              </a:defRPr>
            </a:lvl3pPr>
            <a:lvl4pPr>
              <a:defRPr lang="en-US" sz="1800" b="0" i="0" kern="1200" dirty="0" smtClean="0">
                <a:solidFill>
                  <a:srgbClr val="748692"/>
                </a:solidFill>
                <a:latin typeface="Clan Pro Narrow Book" charset="0"/>
                <a:ea typeface="Clan Pro Narrow Book" charset="0"/>
                <a:cs typeface="Clan Pro Narrow Book" charset="0"/>
              </a:defRPr>
            </a:lvl4pPr>
            <a:lvl5pPr>
              <a:defRPr lang="en-US" sz="1800" b="0" i="0" kern="1200" dirty="0">
                <a:solidFill>
                  <a:srgbClr val="748692"/>
                </a:solidFill>
                <a:latin typeface="Clan Pro Narrow Book" charset="0"/>
                <a:ea typeface="Clan Pro Narrow Book" charset="0"/>
                <a:cs typeface="Clan Pro Narrow Book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5181598" y="1253331"/>
            <a:ext cx="0" cy="4368359"/>
          </a:xfrm>
          <a:prstGeom prst="line">
            <a:avLst/>
          </a:prstGeom>
          <a:ln w="12700">
            <a:solidFill>
              <a:srgbClr val="0162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797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3124200"/>
            <a:ext cx="11265408" cy="3328416"/>
          </a:xfrm>
          <a:prstGeom prst="rect">
            <a:avLst/>
          </a:prstGeom>
        </p:spPr>
      </p:pic>
      <p:pic>
        <p:nvPicPr>
          <p:cNvPr id="21" name="Picture 20" descr="logos: United States Department of Health and Human Services (USDHHS), CDC (Centers for Disease Control and Prevention)&#10;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400" y="5287868"/>
            <a:ext cx="1524001" cy="873325"/>
          </a:xfrm>
          <a:prstGeom prst="rect">
            <a:avLst/>
          </a:prstGeom>
        </p:spPr>
      </p:pic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9B90FA08-F59C-4AB0-A07F-E40E7535B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8994" y="5916935"/>
            <a:ext cx="5154215" cy="296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  <a:lvl2pPr marL="324000" indent="0">
              <a:buNone/>
              <a:defRPr/>
            </a:lvl2pPr>
            <a:lvl3pPr marL="630000" indent="0">
              <a:buNone/>
              <a:defRPr/>
            </a:lvl3pPr>
            <a:lvl4pPr marL="1008000" indent="0">
              <a:buNone/>
              <a:defRPr/>
            </a:lvl4pPr>
            <a:lvl5pPr marL="1368000" indent="0">
              <a:buNone/>
              <a:defRPr/>
            </a:lvl5pPr>
          </a:lstStyle>
          <a:p>
            <a:pPr lvl="0"/>
            <a:r>
              <a:rPr lang="en-US" dirty="0"/>
              <a:t>Click to enter your Division Name here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EDCFD7-B05B-4595-8A43-02AAD0BC73F6}"/>
              </a:ext>
            </a:extLst>
          </p:cNvPr>
          <p:cNvSpPr txBox="1"/>
          <p:nvPr userDrawn="1"/>
        </p:nvSpPr>
        <p:spPr>
          <a:xfrm>
            <a:off x="544119" y="5142395"/>
            <a:ext cx="8312536" cy="1571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bg1"/>
                </a:solidFill>
              </a:rPr>
              <a:t>Centers for Disease Control and Prevention</a:t>
            </a:r>
          </a:p>
          <a:p>
            <a:pPr lvl="0"/>
            <a:endParaRPr lang="en-US" sz="1100" b="1" dirty="0"/>
          </a:p>
          <a:p>
            <a:pPr lvl="0">
              <a:lnSpc>
                <a:spcPct val="150000"/>
              </a:lnSpc>
            </a:pPr>
            <a:r>
              <a:rPr lang="en-US" sz="1100" b="1" dirty="0"/>
              <a:t>National Center for Chronic Disease Prevention and Health Promotion</a:t>
            </a: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3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schemeClr val="bg1"/>
                </a:solidFill>
              </a:rPr>
              <a:t>The findings and conclusions in this report are those of the authors and do not necessarily represent the official position of the Centers for Disease Control and Prevention.</a:t>
            </a:r>
          </a:p>
          <a:p>
            <a:pPr lvl="0">
              <a:lnSpc>
                <a:spcPct val="150000"/>
              </a:lnSpc>
            </a:pPr>
            <a:endParaRPr lang="en-US" sz="1100" b="1" dirty="0"/>
          </a:p>
        </p:txBody>
      </p:sp>
      <p:sp>
        <p:nvSpPr>
          <p:cNvPr id="22" name="Picture Placeholder 15"/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8915400" y="3287713"/>
            <a:ext cx="2653065" cy="1651000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/>
              <a:buNone/>
              <a:tabLst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below to add Picture and Alt Text</a:t>
            </a:r>
          </a:p>
        </p:txBody>
      </p:sp>
      <p:sp>
        <p:nvSpPr>
          <p:cNvPr id="19" name="Picture Placeholder 15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150505" y="3287713"/>
            <a:ext cx="2653065" cy="1651000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/>
              <a:buNone/>
              <a:tabLst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below to add Picture and Alt Text</a:t>
            </a:r>
          </a:p>
        </p:txBody>
      </p:sp>
      <p:sp>
        <p:nvSpPr>
          <p:cNvPr id="18" name="Picture Placeholder 15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3385609" y="3287713"/>
            <a:ext cx="2653065" cy="1651000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/>
              <a:buNone/>
              <a:tabLst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below to add Picture and Alt Text</a:t>
            </a:r>
          </a:p>
        </p:txBody>
      </p:sp>
      <p:sp>
        <p:nvSpPr>
          <p:cNvPr id="17" name="Picture Placeholder 15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620713" y="3287713"/>
            <a:ext cx="2653065" cy="1651000"/>
          </a:xfrm>
          <a:prstGeom prst="rect">
            <a:avLst/>
          </a:prstGeo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/>
              <a:buNone/>
              <a:tabLst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icon below to add Picture and Alt Text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1194" y="2495445"/>
            <a:ext cx="10993546" cy="590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enter your contact information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4000">
                <a:solidFill>
                  <a:srgbClr val="122C4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190557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499933"/>
            <a:ext cx="11494008" cy="142951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2"/>
          <p:cNvSpPr>
            <a:spLocks noGrp="1"/>
          </p:cNvSpPr>
          <p:nvPr>
            <p:ph idx="1" hasCustomPrompt="1"/>
          </p:nvPr>
        </p:nvSpPr>
        <p:spPr>
          <a:xfrm>
            <a:off x="581192" y="1997339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122C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1192" y="4541417"/>
            <a:ext cx="11029615" cy="60055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rgbClr val="122C4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499933"/>
            <a:ext cx="11494008" cy="142951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88417" y="2228003"/>
            <a:ext cx="5422392" cy="36330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Edit text (click icon below if you want to add an object and alt text)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81193" y="2228003"/>
            <a:ext cx="5422390" cy="363304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Edit text (click icon below if you want to add an object and alt text)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499933"/>
            <a:ext cx="11494008" cy="1429512"/>
          </a:xfrm>
          <a:prstGeom prst="rect">
            <a:avLst/>
          </a:prstGeom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7/18/2019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217709" y="2672057"/>
            <a:ext cx="5393100" cy="293499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Edit text (click icon below if you want to add an object and alt text)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02002" y="1996897"/>
            <a:ext cx="5087073" cy="55337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81194" y="2672057"/>
            <a:ext cx="5393100" cy="2934999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/>
            </a:lvl1pPr>
          </a:lstStyle>
          <a:p>
            <a:pPr lvl="0"/>
            <a:r>
              <a:rPr lang="en-US" dirty="0"/>
              <a:t>Edit text (click icon below if you want to add an object and alt text)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82419" y="1996897"/>
            <a:ext cx="5087075" cy="53600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499933"/>
            <a:ext cx="11494008" cy="142951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7/18/2019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dirty="0"/>
              <a:t>Click to edit title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7/18/2019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" y="5119618"/>
            <a:ext cx="11494008" cy="142951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740823" y="5262296"/>
            <a:ext cx="5869987" cy="68951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47816" y="601200"/>
            <a:ext cx="11292840" cy="42048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dirty="0"/>
              <a:t>Edit text (click icon below if you want to add an object and alt text)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446534" y="457200"/>
            <a:ext cx="11296734" cy="1016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446533" y="6561666"/>
            <a:ext cx="11293175" cy="98778"/>
            <a:chOff x="446533" y="6477000"/>
            <a:chExt cx="11293175" cy="98778"/>
          </a:xfrm>
        </p:grpSpPr>
        <p:sp>
          <p:nvSpPr>
            <p:cNvPr id="16" name="Rectangle 15"/>
            <p:cNvSpPr/>
            <p:nvPr userDrawn="1"/>
          </p:nvSpPr>
          <p:spPr>
            <a:xfrm>
              <a:off x="446533" y="6477000"/>
              <a:ext cx="7286355" cy="9877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grpSp>
          <p:nvGrpSpPr>
            <p:cNvPr id="8" name="Group 7"/>
            <p:cNvGrpSpPr/>
            <p:nvPr userDrawn="1"/>
          </p:nvGrpSpPr>
          <p:grpSpPr>
            <a:xfrm>
              <a:off x="7591778" y="6478439"/>
              <a:ext cx="4147930" cy="97339"/>
              <a:chOff x="6119314" y="6478440"/>
              <a:chExt cx="5676839" cy="93810"/>
            </a:xfrm>
          </p:grpSpPr>
          <p:sp>
            <p:nvSpPr>
              <p:cNvPr id="15" name="Rectangle 14"/>
              <p:cNvSpPr/>
              <p:nvPr userDrawn="1"/>
            </p:nvSpPr>
            <p:spPr>
              <a:xfrm>
                <a:off x="6119314" y="6478440"/>
                <a:ext cx="833936" cy="93810"/>
              </a:xfrm>
              <a:prstGeom prst="rect">
                <a:avLst/>
              </a:prstGeom>
              <a:solidFill>
                <a:srgbClr val="8A8D09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7" name="Rectangle 16"/>
              <p:cNvSpPr/>
              <p:nvPr userDrawn="1"/>
            </p:nvSpPr>
            <p:spPr>
              <a:xfrm>
                <a:off x="6946902" y="6478440"/>
                <a:ext cx="833936" cy="9381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8" name="Rectangle 17"/>
              <p:cNvSpPr/>
              <p:nvPr userDrawn="1"/>
            </p:nvSpPr>
            <p:spPr>
              <a:xfrm>
                <a:off x="7774519" y="6478440"/>
                <a:ext cx="833936" cy="9381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9" name="Rectangle 18"/>
              <p:cNvSpPr/>
              <p:nvPr userDrawn="1"/>
            </p:nvSpPr>
            <p:spPr>
              <a:xfrm>
                <a:off x="8602136" y="6478440"/>
                <a:ext cx="833936" cy="93810"/>
              </a:xfrm>
              <a:prstGeom prst="rect">
                <a:avLst/>
              </a:prstGeom>
              <a:solidFill>
                <a:srgbClr val="FF735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0" name="Rectangle 19"/>
              <p:cNvSpPr/>
              <p:nvPr userDrawn="1"/>
            </p:nvSpPr>
            <p:spPr>
              <a:xfrm>
                <a:off x="9362017" y="6478440"/>
                <a:ext cx="833936" cy="9381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1" name="Rectangle 20"/>
              <p:cNvSpPr/>
              <p:nvPr userDrawn="1"/>
            </p:nvSpPr>
            <p:spPr>
              <a:xfrm>
                <a:off x="10189634" y="6478440"/>
                <a:ext cx="833936" cy="93810"/>
              </a:xfrm>
              <a:prstGeom prst="rect">
                <a:avLst/>
              </a:prstGeom>
              <a:solidFill>
                <a:srgbClr val="FDDC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2" name="Rectangle 21"/>
              <p:cNvSpPr/>
              <p:nvPr userDrawn="1"/>
            </p:nvSpPr>
            <p:spPr>
              <a:xfrm>
                <a:off x="10962217" y="6478440"/>
                <a:ext cx="833936" cy="93810"/>
              </a:xfrm>
              <a:prstGeom prst="rect">
                <a:avLst/>
              </a:prstGeom>
              <a:solidFill>
                <a:srgbClr val="084797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</p:grpSp>
      </p:grpSp>
      <p:sp>
        <p:nvSpPr>
          <p:cNvPr id="24" name="Text Placeholder 2"/>
          <p:cNvSpPr>
            <a:spLocks noGrp="1"/>
          </p:cNvSpPr>
          <p:nvPr>
            <p:ph type="body" idx="1"/>
          </p:nvPr>
        </p:nvSpPr>
        <p:spPr>
          <a:xfrm>
            <a:off x="581192" y="1997339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3200" b="0" kern="1200" cap="all">
          <a:solidFill>
            <a:schemeClr val="bg1"/>
          </a:solidFill>
          <a:latin typeface="+mj-lt"/>
          <a:ea typeface="+mj-ea"/>
          <a:cs typeface="Calibri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/>
        <a:buChar char="•"/>
        <a:defRPr sz="1800" kern="1200">
          <a:solidFill>
            <a:srgbClr val="122C41"/>
          </a:solidFill>
          <a:latin typeface="+mn-lt"/>
          <a:ea typeface="+mn-ea"/>
          <a:cs typeface="Calibri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/>
        <a:buChar char="•"/>
        <a:defRPr sz="1600" kern="1200">
          <a:solidFill>
            <a:srgbClr val="122C41"/>
          </a:solidFill>
          <a:latin typeface="+mn-lt"/>
          <a:ea typeface="+mn-ea"/>
          <a:cs typeface="Calibri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/>
        <a:buChar char="•"/>
        <a:defRPr sz="1400" kern="1200">
          <a:solidFill>
            <a:srgbClr val="122C41"/>
          </a:solidFill>
          <a:latin typeface="+mn-lt"/>
          <a:ea typeface="+mn-ea"/>
          <a:cs typeface="Calibri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/>
        <a:buChar char="•"/>
        <a:defRPr sz="1200" kern="1200">
          <a:solidFill>
            <a:srgbClr val="122C41"/>
          </a:solidFill>
          <a:latin typeface="+mn-lt"/>
          <a:ea typeface="+mn-ea"/>
          <a:cs typeface="Calibri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Arial"/>
        <a:buChar char="•"/>
        <a:defRPr sz="1200" kern="1200">
          <a:solidFill>
            <a:srgbClr val="122C41"/>
          </a:solidFill>
          <a:latin typeface="+mn-lt"/>
          <a:ea typeface="+mn-ea"/>
          <a:cs typeface="Calibri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182DBE-7B86-9240-AF6D-0E38DDF81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Attachment 7</a:t>
            </a:r>
            <a:br>
              <a:rPr lang="en-US" b="1" dirty="0" smtClean="0"/>
            </a:br>
            <a:r>
              <a:rPr lang="en-US" b="1" dirty="0" smtClean="0"/>
              <a:t>Communication </a:t>
            </a:r>
            <a:r>
              <a:rPr lang="en-US" b="1" dirty="0"/>
              <a:t>Concepts Being Considered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F2FBC83-31CC-1645-BB61-EDEFEF73D9AB}"/>
              </a:ext>
            </a:extLst>
          </p:cNvPr>
          <p:cNvSpPr/>
          <p:nvPr/>
        </p:nvSpPr>
        <p:spPr>
          <a:xfrm>
            <a:off x="1581246" y="2173707"/>
            <a:ext cx="2149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7A7C"/>
                </a:solidFill>
              </a:rPr>
              <a:t>HEAR HER</a:t>
            </a:r>
            <a:endParaRPr lang="en-US" sz="2800" b="1" dirty="0">
              <a:solidFill>
                <a:srgbClr val="007A7C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C3934F-113A-DF46-A8CB-07955CA296F2}"/>
              </a:ext>
            </a:extLst>
          </p:cNvPr>
          <p:cNvSpPr/>
          <p:nvPr/>
        </p:nvSpPr>
        <p:spPr>
          <a:xfrm>
            <a:off x="1581246" y="3143927"/>
            <a:ext cx="3458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3">
                    <a:lumMod val="75000"/>
                  </a:schemeClr>
                </a:solidFill>
              </a:rPr>
              <a:t>MOMENTS MATTER</a:t>
            </a:r>
            <a:endParaRPr lang="en-US" sz="28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65C840-C5A8-BD42-A6FB-1E61F34E7267}"/>
              </a:ext>
            </a:extLst>
          </p:cNvPr>
          <p:cNvSpPr/>
          <p:nvPr/>
        </p:nvSpPr>
        <p:spPr>
          <a:xfrm>
            <a:off x="1581246" y="4252350"/>
            <a:ext cx="2149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 THE ONE</a:t>
            </a:r>
            <a:endParaRPr lang="en-US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D32B68F-C519-6147-ACDE-310A2753AD69}"/>
              </a:ext>
            </a:extLst>
          </p:cNvPr>
          <p:cNvSpPr/>
          <p:nvPr/>
        </p:nvSpPr>
        <p:spPr>
          <a:xfrm>
            <a:off x="581192" y="2089462"/>
            <a:ext cx="691710" cy="691710"/>
          </a:xfrm>
          <a:prstGeom prst="ellipse">
            <a:avLst/>
          </a:prstGeom>
          <a:solidFill>
            <a:srgbClr val="007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0882FBA-DA9C-1F4F-BCA5-D98AE6AED9CB}"/>
              </a:ext>
            </a:extLst>
          </p:cNvPr>
          <p:cNvSpPr/>
          <p:nvPr/>
        </p:nvSpPr>
        <p:spPr>
          <a:xfrm>
            <a:off x="581192" y="3075079"/>
            <a:ext cx="691710" cy="69171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E8A2FE9-81A3-A94F-8325-2A3892B10F5E}"/>
              </a:ext>
            </a:extLst>
          </p:cNvPr>
          <p:cNvSpPr/>
          <p:nvPr/>
        </p:nvSpPr>
        <p:spPr>
          <a:xfrm>
            <a:off x="605076" y="4201319"/>
            <a:ext cx="691710" cy="69171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65C840-C5A8-BD42-A6FB-1E61F34E7267}"/>
              </a:ext>
            </a:extLst>
          </p:cNvPr>
          <p:cNvSpPr/>
          <p:nvPr/>
        </p:nvSpPr>
        <p:spPr>
          <a:xfrm>
            <a:off x="1581246" y="5360773"/>
            <a:ext cx="331731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STOP, LOOK, LISTEN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8A2FE9-81A3-A94F-8325-2A3892B10F5E}"/>
              </a:ext>
            </a:extLst>
          </p:cNvPr>
          <p:cNvSpPr/>
          <p:nvPr/>
        </p:nvSpPr>
        <p:spPr>
          <a:xfrm>
            <a:off x="605076" y="5276528"/>
            <a:ext cx="691710" cy="69171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72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2FBC83-31CC-1645-BB61-EDEFEF73D9AB}"/>
              </a:ext>
            </a:extLst>
          </p:cNvPr>
          <p:cNvSpPr/>
          <p:nvPr/>
        </p:nvSpPr>
        <p:spPr>
          <a:xfrm>
            <a:off x="1001475" y="961595"/>
            <a:ext cx="2149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HEAR HER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32B68F-C519-6147-ACDE-310A2753AD69}"/>
              </a:ext>
            </a:extLst>
          </p:cNvPr>
          <p:cNvSpPr/>
          <p:nvPr/>
        </p:nvSpPr>
        <p:spPr>
          <a:xfrm>
            <a:off x="655620" y="877350"/>
            <a:ext cx="691710" cy="6917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508" y="1924731"/>
            <a:ext cx="5943600" cy="447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33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2FBC83-31CC-1645-BB61-EDEFEF73D9AB}"/>
              </a:ext>
            </a:extLst>
          </p:cNvPr>
          <p:cNvSpPr/>
          <p:nvPr/>
        </p:nvSpPr>
        <p:spPr>
          <a:xfrm>
            <a:off x="1001475" y="961595"/>
            <a:ext cx="2149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HEAR HER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32B68F-C519-6147-ACDE-310A2753AD69}"/>
              </a:ext>
            </a:extLst>
          </p:cNvPr>
          <p:cNvSpPr/>
          <p:nvPr/>
        </p:nvSpPr>
        <p:spPr>
          <a:xfrm>
            <a:off x="655620" y="877350"/>
            <a:ext cx="691710" cy="6917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609" y="1903229"/>
            <a:ext cx="5943600" cy="447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2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2FBC83-31CC-1645-BB61-EDEFEF73D9AB}"/>
              </a:ext>
            </a:extLst>
          </p:cNvPr>
          <p:cNvSpPr/>
          <p:nvPr/>
        </p:nvSpPr>
        <p:spPr>
          <a:xfrm>
            <a:off x="1001475" y="961595"/>
            <a:ext cx="2149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HEAR HER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32B68F-C519-6147-ACDE-310A2753AD69}"/>
              </a:ext>
            </a:extLst>
          </p:cNvPr>
          <p:cNvSpPr/>
          <p:nvPr/>
        </p:nvSpPr>
        <p:spPr>
          <a:xfrm>
            <a:off x="655620" y="877350"/>
            <a:ext cx="691710" cy="6917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508" y="1935127"/>
            <a:ext cx="5943600" cy="447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9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2FBC83-31CC-1645-BB61-EDEFEF73D9AB}"/>
              </a:ext>
            </a:extLst>
          </p:cNvPr>
          <p:cNvSpPr/>
          <p:nvPr/>
        </p:nvSpPr>
        <p:spPr>
          <a:xfrm>
            <a:off x="1001475" y="961595"/>
            <a:ext cx="35705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MOMENTS MATTER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32B68F-C519-6147-ACDE-310A2753AD69}"/>
              </a:ext>
            </a:extLst>
          </p:cNvPr>
          <p:cNvSpPr/>
          <p:nvPr/>
        </p:nvSpPr>
        <p:spPr>
          <a:xfrm>
            <a:off x="655620" y="877350"/>
            <a:ext cx="691710" cy="6917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66" y="1935127"/>
            <a:ext cx="6910370" cy="447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68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2FBC83-31CC-1645-BB61-EDEFEF73D9AB}"/>
              </a:ext>
            </a:extLst>
          </p:cNvPr>
          <p:cNvSpPr/>
          <p:nvPr/>
        </p:nvSpPr>
        <p:spPr>
          <a:xfrm>
            <a:off x="1001475" y="961595"/>
            <a:ext cx="35705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MOMENTS MATTER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32B68F-C519-6147-ACDE-310A2753AD69}"/>
              </a:ext>
            </a:extLst>
          </p:cNvPr>
          <p:cNvSpPr/>
          <p:nvPr/>
        </p:nvSpPr>
        <p:spPr>
          <a:xfrm>
            <a:off x="655620" y="877350"/>
            <a:ext cx="691710" cy="6917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600" y="1977655"/>
            <a:ext cx="6910371" cy="447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33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2FBC83-31CC-1645-BB61-EDEFEF73D9AB}"/>
              </a:ext>
            </a:extLst>
          </p:cNvPr>
          <p:cNvSpPr/>
          <p:nvPr/>
        </p:nvSpPr>
        <p:spPr>
          <a:xfrm>
            <a:off x="1001475" y="961595"/>
            <a:ext cx="2390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BE THE ONE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32B68F-C519-6147-ACDE-310A2753AD69}"/>
              </a:ext>
            </a:extLst>
          </p:cNvPr>
          <p:cNvSpPr/>
          <p:nvPr/>
        </p:nvSpPr>
        <p:spPr>
          <a:xfrm>
            <a:off x="655620" y="877350"/>
            <a:ext cx="691710" cy="6917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3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05" y="1935125"/>
            <a:ext cx="6910371" cy="447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3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2FBC83-31CC-1645-BB61-EDEFEF73D9AB}"/>
              </a:ext>
            </a:extLst>
          </p:cNvPr>
          <p:cNvSpPr/>
          <p:nvPr/>
        </p:nvSpPr>
        <p:spPr>
          <a:xfrm>
            <a:off x="1001475" y="961595"/>
            <a:ext cx="2390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BE THE ONE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32B68F-C519-6147-ACDE-310A2753AD69}"/>
              </a:ext>
            </a:extLst>
          </p:cNvPr>
          <p:cNvSpPr/>
          <p:nvPr/>
        </p:nvSpPr>
        <p:spPr>
          <a:xfrm>
            <a:off x="655620" y="877350"/>
            <a:ext cx="691710" cy="6917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968" y="1945758"/>
            <a:ext cx="6910371" cy="447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2FBC83-31CC-1645-BB61-EDEFEF73D9AB}"/>
              </a:ext>
            </a:extLst>
          </p:cNvPr>
          <p:cNvSpPr/>
          <p:nvPr/>
        </p:nvSpPr>
        <p:spPr>
          <a:xfrm>
            <a:off x="1001475" y="961595"/>
            <a:ext cx="33366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</a:rPr>
              <a:t>Stop, Look, Listen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D32B68F-C519-6147-ACDE-310A2753AD69}"/>
              </a:ext>
            </a:extLst>
          </p:cNvPr>
          <p:cNvSpPr/>
          <p:nvPr/>
        </p:nvSpPr>
        <p:spPr>
          <a:xfrm>
            <a:off x="655620" y="877350"/>
            <a:ext cx="691710" cy="6917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4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440" y="1967024"/>
            <a:ext cx="2826328" cy="3657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20" y="1928728"/>
            <a:ext cx="2832787" cy="22300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70" y="4279115"/>
            <a:ext cx="2834640" cy="22315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330" y="2245774"/>
            <a:ext cx="2826327" cy="3657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218" y="2692966"/>
            <a:ext cx="282632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4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NCCDPHP 1">
      <a:dk1>
        <a:srgbClr val="122C41"/>
      </a:dk1>
      <a:lt1>
        <a:sysClr val="window" lastClr="FFFFFF"/>
      </a:lt1>
      <a:dk2>
        <a:srgbClr val="3D3D3D"/>
      </a:dk2>
      <a:lt2>
        <a:srgbClr val="D3F9EB"/>
      </a:lt2>
      <a:accent1>
        <a:srgbClr val="2C5760"/>
      </a:accent1>
      <a:accent2>
        <a:srgbClr val="007A7C"/>
      </a:accent2>
      <a:accent3>
        <a:srgbClr val="24E0C5"/>
      </a:accent3>
      <a:accent4>
        <a:srgbClr val="969FA7"/>
      </a:accent4>
      <a:accent5>
        <a:srgbClr val="5ACC5A"/>
      </a:accent5>
      <a:accent6>
        <a:srgbClr val="0AA750"/>
      </a:accent6>
      <a:hlink>
        <a:srgbClr val="828282"/>
      </a:hlink>
      <a:folHlink>
        <a:srgbClr val="A5A5A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97fdde1d-bc12-4671-9ec0-a39eafc105a9" xsi:nil="true"/>
    <_dlc_DocId xmlns="2b13dd97-7bb8-4fef-b994-c93242b87804">A22TNDR37WPX-357690782-27</_dlc_DocId>
    <_dlc_DocIdUrl xmlns="2b13dd97-7bb8-4fef-b994-c93242b87804">
      <Url>https://esp.cdc.gov/sites/nccdphp/solutions/Comms/_layouts/15/DocIdRedir.aspx?ID=A22TNDR37WPX-357690782-27</Url>
      <Description>A22TNDR37WPX-357690782-27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986C906679944BBB382DCDEC8A6FBF" ma:contentTypeVersion="1" ma:contentTypeDescription="Create a new document." ma:contentTypeScope="" ma:versionID="1885f408d0cc5de370cf51808dd8a8bd">
  <xsd:schema xmlns:xsd="http://www.w3.org/2001/XMLSchema" xmlns:xs="http://www.w3.org/2001/XMLSchema" xmlns:p="http://schemas.microsoft.com/office/2006/metadata/properties" xmlns:ns2="2b13dd97-7bb8-4fef-b994-c93242b87804" xmlns:ns3="97fdde1d-bc12-4671-9ec0-a39eafc105a9" targetNamespace="http://schemas.microsoft.com/office/2006/metadata/properties" ma:root="true" ma:fieldsID="0ba2a5a4ece0653a4fcd484650f16f6c" ns2:_="" ns3:_="">
    <xsd:import namespace="2b13dd97-7bb8-4fef-b994-c93242b87804"/>
    <xsd:import namespace="97fdde1d-bc12-4671-9ec0-a39eafc105a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Description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13dd97-7bb8-4fef-b994-c93242b8780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fdde1d-bc12-4671-9ec0-a39eafc105a9" elementFormDefault="qualified">
    <xsd:import namespace="http://schemas.microsoft.com/office/2006/documentManagement/types"/>
    <xsd:import namespace="http://schemas.microsoft.com/office/infopath/2007/PartnerControls"/>
    <xsd:element name="Description0" ma:index="11" nillable="true" ma:displayName="Notes" ma:internalName="Description0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425A784-A982-474B-B3EB-1D1589E7EA6E}">
  <ds:schemaRefs>
    <ds:schemaRef ds:uri="http://purl.org/dc/elements/1.1/"/>
    <ds:schemaRef ds:uri="http://schemas.microsoft.com/office/2006/metadata/properties"/>
    <ds:schemaRef ds:uri="97fdde1d-bc12-4671-9ec0-a39eafc105a9"/>
    <ds:schemaRef ds:uri="http://purl.org/dc/terms/"/>
    <ds:schemaRef ds:uri="http://schemas.openxmlformats.org/package/2006/metadata/core-properties"/>
    <ds:schemaRef ds:uri="http://purl.org/dc/dcmitype/"/>
    <ds:schemaRef ds:uri="2b13dd97-7bb8-4fef-b994-c93242b87804"/>
    <ds:schemaRef ds:uri="http://schemas.microsoft.com/office/2006/documentManagement/typ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3BF9EC6-FEED-40B6-84D1-B37AA7855B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b13dd97-7bb8-4fef-b994-c93242b87804"/>
    <ds:schemaRef ds:uri="97fdde1d-bc12-4671-9ec0-a39eafc105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49868FC-3B9D-4196-9EF1-0C3ED6B5D88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5AC2EEEA-BBEA-4D2F-995A-8EF4A379E96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0</TotalTime>
  <Words>48</Words>
  <Application>Microsoft Office PowerPoint</Application>
  <PresentationFormat>Widescreen</PresentationFormat>
  <Paragraphs>26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Clan Pro Narrow Book</vt:lpstr>
      <vt:lpstr>Clan Pro Narrow Medium</vt:lpstr>
      <vt:lpstr>Wingdings 2</vt:lpstr>
      <vt:lpstr>Dividend</vt:lpstr>
      <vt:lpstr>Attachment 7 Communication Concepts Being Considered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cp:lastModifiedBy/>
  <cp:revision>1</cp:revision>
  <dcterms:created xsi:type="dcterms:W3CDTF">2018-10-31T15:28:19Z</dcterms:created>
  <dcterms:modified xsi:type="dcterms:W3CDTF">2019-07-18T19:27:59Z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0x010100BD986C906679944BBB382DCDEC8A6FBF</vt:lpwstr>
  </property>
  <property fmtid="{D5CDD505-2E9C-101B-9397-08002B2CF9AE}" pid="3" name="_dlc_DocIdItemGuid">
    <vt:lpwstr>245726be-0083-4893-9ddf-f28fd00c2c05</vt:lpwstr>
  </property>
</Properties>
</file>