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Moynihan" initials="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3024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2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2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0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2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7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3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6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1EEF-C417-42AF-B470-6021D22B7CB1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9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886200" y="0"/>
            <a:ext cx="0" cy="1005840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0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08438" y="672152"/>
            <a:ext cx="3526616" cy="2057400"/>
            <a:chOff x="208438" y="1253320"/>
            <a:chExt cx="3526616" cy="2057400"/>
          </a:xfrm>
        </p:grpSpPr>
        <p:grpSp>
          <p:nvGrpSpPr>
            <p:cNvPr id="13" name="Group 12"/>
            <p:cNvGrpSpPr/>
            <p:nvPr/>
          </p:nvGrpSpPr>
          <p:grpSpPr>
            <a:xfrm>
              <a:off x="208438" y="1253320"/>
              <a:ext cx="3525362" cy="2057400"/>
              <a:chOff x="208438" y="1253320"/>
              <a:chExt cx="3525362" cy="20574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was most relatable?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47700" y="2286000"/>
                <a:ext cx="2971800" cy="1024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08206" y="2862072"/>
            <a:ext cx="3526616" cy="2056808"/>
            <a:chOff x="208438" y="1253320"/>
            <a:chExt cx="3526616" cy="2056808"/>
          </a:xfrm>
        </p:grpSpPr>
        <p:grpSp>
          <p:nvGrpSpPr>
            <p:cNvPr id="30" name="Group 29"/>
            <p:cNvGrpSpPr/>
            <p:nvPr/>
          </p:nvGrpSpPr>
          <p:grpSpPr>
            <a:xfrm>
              <a:off x="208438" y="1253320"/>
              <a:ext cx="3525362" cy="2056808"/>
              <a:chOff x="208438" y="1253320"/>
              <a:chExt cx="3525362" cy="2056808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make you pause while scrolling through social media?</a:t>
                </a: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47700" y="228600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1" name="Straight Connector 30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08206" y="5071280"/>
            <a:ext cx="3526616" cy="2205228"/>
            <a:chOff x="208438" y="1253320"/>
            <a:chExt cx="3526616" cy="2205228"/>
          </a:xfrm>
        </p:grpSpPr>
        <p:grpSp>
          <p:nvGrpSpPr>
            <p:cNvPr id="38" name="Group 37"/>
            <p:cNvGrpSpPr/>
            <p:nvPr/>
          </p:nvGrpSpPr>
          <p:grpSpPr>
            <a:xfrm>
              <a:off x="208438" y="1253320"/>
              <a:ext cx="3525362" cy="2205228"/>
              <a:chOff x="208438" y="1253320"/>
              <a:chExt cx="3525362" cy="220522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most make you think twice about drinking too much?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647700" y="243442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9" name="Straight Connector 38"/>
            <p:cNvCxnSpPr/>
            <p:nvPr/>
          </p:nvCxnSpPr>
          <p:spPr>
            <a:xfrm>
              <a:off x="648954" y="201532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34654" y="21336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05260" y="7434616"/>
            <a:ext cx="3526616" cy="2362200"/>
            <a:chOff x="208438" y="1253320"/>
            <a:chExt cx="3526616" cy="2362200"/>
          </a:xfrm>
        </p:grpSpPr>
        <p:grpSp>
          <p:nvGrpSpPr>
            <p:cNvPr id="46" name="Group 45"/>
            <p:cNvGrpSpPr/>
            <p:nvPr/>
          </p:nvGrpSpPr>
          <p:grpSpPr>
            <a:xfrm>
              <a:off x="208438" y="1253320"/>
              <a:ext cx="3525362" cy="2362200"/>
              <a:chOff x="208438" y="1253320"/>
              <a:chExt cx="3525362" cy="2362200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you be most likely to share with a family member or friend?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647700" y="2591392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47" name="Straight Connector 46"/>
            <p:cNvCxnSpPr/>
            <p:nvPr/>
          </p:nvCxnSpPr>
          <p:spPr>
            <a:xfrm>
              <a:off x="648954" y="2172292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534654" y="2290572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3893024" y="0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4101462" y="672152"/>
            <a:ext cx="3526616" cy="2057400"/>
            <a:chOff x="208438" y="1253320"/>
            <a:chExt cx="3526616" cy="2057400"/>
          </a:xfrm>
        </p:grpSpPr>
        <p:grpSp>
          <p:nvGrpSpPr>
            <p:cNvPr id="120" name="Group 119"/>
            <p:cNvGrpSpPr/>
            <p:nvPr/>
          </p:nvGrpSpPr>
          <p:grpSpPr>
            <a:xfrm>
              <a:off x="208438" y="1253320"/>
              <a:ext cx="3525362" cy="2057400"/>
              <a:chOff x="208438" y="1253320"/>
              <a:chExt cx="3525362" cy="2057400"/>
            </a:xfrm>
          </p:grpSpPr>
          <p:sp>
            <p:nvSpPr>
              <p:cNvPr id="123" name="Oval 122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was most relatable?</a:t>
                </a: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647700" y="2286000"/>
                <a:ext cx="2971800" cy="1024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1" name="Straight Connector 120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4101230" y="2862072"/>
            <a:ext cx="3526616" cy="2056808"/>
            <a:chOff x="208438" y="1253320"/>
            <a:chExt cx="3526616" cy="2056808"/>
          </a:xfrm>
        </p:grpSpPr>
        <p:grpSp>
          <p:nvGrpSpPr>
            <p:cNvPr id="128" name="Group 127"/>
            <p:cNvGrpSpPr/>
            <p:nvPr/>
          </p:nvGrpSpPr>
          <p:grpSpPr>
            <a:xfrm>
              <a:off x="208438" y="1253320"/>
              <a:ext cx="3525362" cy="2056808"/>
              <a:chOff x="208438" y="1253320"/>
              <a:chExt cx="3525362" cy="2056808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make you pause while scrolling </a:t>
                </a:r>
                <a:r>
                  <a:rPr lang="en-US" sz="1100" b="1">
                    <a:latin typeface="Arial" panose="020B0604020202020204" pitchFamily="34" charset="0"/>
                    <a:cs typeface="Arial" panose="020B0604020202020204" pitchFamily="34" charset="0"/>
                  </a:rPr>
                  <a:t>through social media?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647700" y="228600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9" name="Straight Connector 128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4101230" y="5071280"/>
            <a:ext cx="3526616" cy="2205228"/>
            <a:chOff x="208438" y="1253320"/>
            <a:chExt cx="3526616" cy="2205228"/>
          </a:xfrm>
        </p:grpSpPr>
        <p:grpSp>
          <p:nvGrpSpPr>
            <p:cNvPr id="136" name="Group 135"/>
            <p:cNvGrpSpPr/>
            <p:nvPr/>
          </p:nvGrpSpPr>
          <p:grpSpPr>
            <a:xfrm>
              <a:off x="208438" y="1253320"/>
              <a:ext cx="3525362" cy="2205228"/>
              <a:chOff x="208438" y="1253320"/>
              <a:chExt cx="3525362" cy="2205228"/>
            </a:xfrm>
          </p:grpSpPr>
          <p:sp>
            <p:nvSpPr>
              <p:cNvPr id="139" name="Oval 13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most make you think twice about drinking too much?</a:t>
                </a: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647700" y="243442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37" name="Straight Connector 136"/>
            <p:cNvCxnSpPr/>
            <p:nvPr/>
          </p:nvCxnSpPr>
          <p:spPr>
            <a:xfrm>
              <a:off x="648954" y="201532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/>
            <p:cNvSpPr txBox="1"/>
            <p:nvPr/>
          </p:nvSpPr>
          <p:spPr>
            <a:xfrm>
              <a:off x="534654" y="21336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4098284" y="7434616"/>
            <a:ext cx="3526616" cy="2362200"/>
            <a:chOff x="208438" y="1253320"/>
            <a:chExt cx="3526616" cy="23622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208438" y="1253320"/>
              <a:ext cx="3525362" cy="2362200"/>
              <a:chOff x="208438" y="1253320"/>
              <a:chExt cx="3525362" cy="2362200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you be most likely to share with a family member </a:t>
                </a:r>
                <a:r>
                  <a:rPr lang="en-US" sz="1100" b="1">
                    <a:latin typeface="Arial" panose="020B0604020202020204" pitchFamily="34" charset="0"/>
                    <a:cs typeface="Arial" panose="020B0604020202020204" pitchFamily="34" charset="0"/>
                  </a:rPr>
                  <a:t>or friend?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647700" y="2591392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45" name="Straight Connector 144"/>
            <p:cNvCxnSpPr/>
            <p:nvPr/>
          </p:nvCxnSpPr>
          <p:spPr>
            <a:xfrm>
              <a:off x="648954" y="2172292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Box 145"/>
            <p:cNvSpPr txBox="1"/>
            <p:nvPr/>
          </p:nvSpPr>
          <p:spPr>
            <a:xfrm>
              <a:off x="534654" y="2290572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38400" y="0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OMB: 0920-0572 </a:t>
            </a:r>
          </a:p>
          <a:p>
            <a:r>
              <a:rPr lang="en-US" sz="1000" b="1" dirty="0"/>
              <a:t>Exp. Date 08/31/2021</a:t>
            </a:r>
            <a:endParaRPr lang="en-US" sz="1000" dirty="0"/>
          </a:p>
        </p:txBody>
      </p:sp>
      <p:sp>
        <p:nvSpPr>
          <p:cNvPr id="70" name="TextBox 69"/>
          <p:cNvSpPr txBox="1"/>
          <p:nvPr/>
        </p:nvSpPr>
        <p:spPr>
          <a:xfrm>
            <a:off x="6317776" y="0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OMB: 0920-0572 </a:t>
            </a:r>
          </a:p>
          <a:p>
            <a:r>
              <a:rPr lang="en-US" sz="1000" b="1" dirty="0"/>
              <a:t>Exp. </a:t>
            </a:r>
            <a:r>
              <a:rPr lang="en-US" sz="1000" b="1"/>
              <a:t>Date 08/31/2021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5865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Mesnick, Jessica B. (CDC/DDNID/NCCDPHP/DPH)</cp:lastModifiedBy>
  <cp:revision>14</cp:revision>
  <dcterms:created xsi:type="dcterms:W3CDTF">2018-11-08T18:37:34Z</dcterms:created>
  <dcterms:modified xsi:type="dcterms:W3CDTF">2020-01-31T17:55:48Z</dcterms:modified>
</cp:coreProperties>
</file>