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F281-33A9-4BDB-83F5-67E9D5C4889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5DCA-A0B4-4FB1-A057-C55FD9998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3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F281-33A9-4BDB-83F5-67E9D5C4889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5DCA-A0B4-4FB1-A057-C55FD9998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6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F281-33A9-4BDB-83F5-67E9D5C4889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5DCA-A0B4-4FB1-A057-C55FD9998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5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F281-33A9-4BDB-83F5-67E9D5C4889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5DCA-A0B4-4FB1-A057-C55FD9998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3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F281-33A9-4BDB-83F5-67E9D5C4889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5DCA-A0B4-4FB1-A057-C55FD9998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1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F281-33A9-4BDB-83F5-67E9D5C4889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5DCA-A0B4-4FB1-A057-C55FD9998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4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F281-33A9-4BDB-83F5-67E9D5C4889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5DCA-A0B4-4FB1-A057-C55FD9998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3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F281-33A9-4BDB-83F5-67E9D5C4889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5DCA-A0B4-4FB1-A057-C55FD9998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2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F281-33A9-4BDB-83F5-67E9D5C4889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5DCA-A0B4-4FB1-A057-C55FD9998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2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F281-33A9-4BDB-83F5-67E9D5C4889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5DCA-A0B4-4FB1-A057-C55FD9998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3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F281-33A9-4BDB-83F5-67E9D5C4889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5DCA-A0B4-4FB1-A057-C55FD9998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7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8F281-33A9-4BDB-83F5-67E9D5C4889D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85DCA-A0B4-4FB1-A057-C55FD9998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5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Import Petition – Import for Use Workflow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23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15" y="-3382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Chemicals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17" y="738554"/>
            <a:ext cx="10824753" cy="5406641"/>
          </a:xfrm>
        </p:spPr>
      </p:pic>
    </p:spTree>
    <p:extLst>
      <p:ext uri="{BB962C8B-B14F-4D97-AF65-F5344CB8AC3E}">
        <p14:creationId xmlns:p14="http://schemas.microsoft.com/office/powerpoint/2010/main" val="3415810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154" y="-1975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Chemicals – Add/Edit Source Facility Modal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08" y="1127981"/>
            <a:ext cx="11066977" cy="4530498"/>
          </a:xfrm>
        </p:spPr>
      </p:pic>
    </p:spTree>
    <p:extLst>
      <p:ext uri="{BB962C8B-B14F-4D97-AF65-F5344CB8AC3E}">
        <p14:creationId xmlns:p14="http://schemas.microsoft.com/office/powerpoint/2010/main" val="3094210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69" y="-2444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Chemicals – Add/Edit Cylinders Modal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99" y="844061"/>
            <a:ext cx="8302539" cy="5404129"/>
          </a:xfrm>
        </p:spPr>
      </p:pic>
    </p:spTree>
    <p:extLst>
      <p:ext uri="{BB962C8B-B14F-4D97-AF65-F5344CB8AC3E}">
        <p14:creationId xmlns:p14="http://schemas.microsoft.com/office/powerpoint/2010/main" val="2832677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814" y="-1506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Chemicals – After Adding Source Facilities and Cylinders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2" y="1022473"/>
            <a:ext cx="10900065" cy="5387642"/>
          </a:xfrm>
        </p:spPr>
      </p:pic>
    </p:spTree>
    <p:extLst>
      <p:ext uri="{BB962C8B-B14F-4D97-AF65-F5344CB8AC3E}">
        <p14:creationId xmlns:p14="http://schemas.microsoft.com/office/powerpoint/2010/main" val="4251310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493" y="-162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Optional </a:t>
            </a:r>
            <a:r>
              <a:rPr lang="en-US" sz="3200"/>
              <a:t>Uploads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54" y="961292"/>
            <a:ext cx="8919465" cy="5259894"/>
          </a:xfrm>
        </p:spPr>
      </p:pic>
    </p:spTree>
    <p:extLst>
      <p:ext uri="{BB962C8B-B14F-4D97-AF65-F5344CB8AC3E}">
        <p14:creationId xmlns:p14="http://schemas.microsoft.com/office/powerpoint/2010/main" val="813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1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ODS Landing Page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62" y="961291"/>
            <a:ext cx="11014715" cy="5775857"/>
          </a:xfrm>
        </p:spPr>
      </p:pic>
    </p:spTree>
    <p:extLst>
      <p:ext uri="{BB962C8B-B14F-4D97-AF65-F5344CB8AC3E}">
        <p14:creationId xmlns:p14="http://schemas.microsoft.com/office/powerpoint/2010/main" val="99344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58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ODS Landing Page – Import Petition Tab and Dropdowns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6" y="824446"/>
            <a:ext cx="10761784" cy="5718868"/>
          </a:xfrm>
        </p:spPr>
      </p:pic>
    </p:spTree>
    <p:extLst>
      <p:ext uri="{BB962C8B-B14F-4D97-AF65-F5344CB8AC3E}">
        <p14:creationId xmlns:p14="http://schemas.microsoft.com/office/powerpoint/2010/main" val="506043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846" y="-1506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Create Passphrase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6" y="762910"/>
            <a:ext cx="9753600" cy="6095090"/>
          </a:xfrm>
        </p:spPr>
      </p:pic>
    </p:spTree>
    <p:extLst>
      <p:ext uri="{BB962C8B-B14F-4D97-AF65-F5344CB8AC3E}">
        <p14:creationId xmlns:p14="http://schemas.microsoft.com/office/powerpoint/2010/main" val="100115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327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Importer and Exporter Info – Part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18" y="766322"/>
            <a:ext cx="5208563" cy="5486768"/>
          </a:xfrm>
        </p:spPr>
      </p:pic>
    </p:spTree>
    <p:extLst>
      <p:ext uri="{BB962C8B-B14F-4D97-AF65-F5344CB8AC3E}">
        <p14:creationId xmlns:p14="http://schemas.microsoft.com/office/powerpoint/2010/main" val="1185928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-2796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Importer and Exporter Info Expanded – Part 2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8" y="738555"/>
            <a:ext cx="10966444" cy="5778730"/>
          </a:xfrm>
        </p:spPr>
      </p:pic>
    </p:spTree>
    <p:extLst>
      <p:ext uri="{BB962C8B-B14F-4D97-AF65-F5344CB8AC3E}">
        <p14:creationId xmlns:p14="http://schemas.microsoft.com/office/powerpoint/2010/main" val="1992827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561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Equipment and Installation Info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85" y="808892"/>
            <a:ext cx="9690346" cy="5574813"/>
          </a:xfrm>
        </p:spPr>
      </p:pic>
    </p:spTree>
    <p:extLst>
      <p:ext uri="{BB962C8B-B14F-4D97-AF65-F5344CB8AC3E}">
        <p14:creationId xmlns:p14="http://schemas.microsoft.com/office/powerpoint/2010/main" val="410639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679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Facilities – Part 1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96" y="726831"/>
            <a:ext cx="9385965" cy="5685261"/>
          </a:xfrm>
        </p:spPr>
      </p:pic>
    </p:spTree>
    <p:extLst>
      <p:ext uri="{BB962C8B-B14F-4D97-AF65-F5344CB8AC3E}">
        <p14:creationId xmlns:p14="http://schemas.microsoft.com/office/powerpoint/2010/main" val="4134447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2796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Facilities Expanded – Part 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20" y="773724"/>
            <a:ext cx="8696034" cy="5711028"/>
          </a:xfrm>
        </p:spPr>
      </p:pic>
    </p:spTree>
    <p:extLst>
      <p:ext uri="{BB962C8B-B14F-4D97-AF65-F5344CB8AC3E}">
        <p14:creationId xmlns:p14="http://schemas.microsoft.com/office/powerpoint/2010/main" val="74296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1664B4A-32DB-4B99-B679-6DBD503D83A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75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Import Petition – Import for Use Workflow</vt:lpstr>
      <vt:lpstr>ODS Landing Page</vt:lpstr>
      <vt:lpstr>ODS Landing Page – Import Petition Tab and Dropdowns</vt:lpstr>
      <vt:lpstr>Create Passphrase</vt:lpstr>
      <vt:lpstr>Importer and Exporter Info – Part 1</vt:lpstr>
      <vt:lpstr>Importer and Exporter Info Expanded – Part 2</vt:lpstr>
      <vt:lpstr>Equipment and Installation Info</vt:lpstr>
      <vt:lpstr>Facilities – Part 1</vt:lpstr>
      <vt:lpstr>Facilities Expanded – Part 2</vt:lpstr>
      <vt:lpstr>Chemicals</vt:lpstr>
      <vt:lpstr>Chemicals – Add/Edit Source Facility Modal</vt:lpstr>
      <vt:lpstr>Chemicals – Add/Edit Cylinders Modal</vt:lpstr>
      <vt:lpstr>Chemicals – After Adding Source Facilities and Cylinders</vt:lpstr>
      <vt:lpstr>Optional Uploads </vt:lpstr>
    </vt:vector>
  </TitlesOfParts>
  <Company>CGI Federal,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 Petition – Import for Use Workflow</dc:title>
  <dc:creator>Hebert, Andrew F</dc:creator>
  <cp:lastModifiedBy>Rivera, Reiniero</cp:lastModifiedBy>
  <cp:revision>24</cp:revision>
  <dcterms:created xsi:type="dcterms:W3CDTF">2018-04-09T14:28:45Z</dcterms:created>
  <dcterms:modified xsi:type="dcterms:W3CDTF">2018-05-23T19:23:25Z</dcterms:modified>
</cp:coreProperties>
</file>