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9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7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E2FA-D831-4F1E-9B5D-5D802B8BBDC5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Workstation Enrollment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51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276726"/>
            <a:ext cx="11754854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00789"/>
            <a:ext cx="11574379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36884"/>
            <a:ext cx="11586412" cy="61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88758"/>
            <a:ext cx="11670631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240632"/>
            <a:ext cx="11634538" cy="6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348916"/>
            <a:ext cx="11502189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9" y="192506"/>
            <a:ext cx="11454063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204537"/>
            <a:ext cx="11634538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5" y="288758"/>
            <a:ext cx="11562349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4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300789"/>
            <a:ext cx="11526253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228600"/>
            <a:ext cx="11622505" cy="6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216569"/>
            <a:ext cx="11514222" cy="6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252663"/>
            <a:ext cx="11538285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288758"/>
            <a:ext cx="11393906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04538"/>
            <a:ext cx="11454064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5" y="360947"/>
            <a:ext cx="11639731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97043"/>
            <a:ext cx="11562347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78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282858"/>
            <a:ext cx="11538284" cy="62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7" y="230038"/>
            <a:ext cx="11622505" cy="63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7" y="312822"/>
            <a:ext cx="114300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664"/>
            <a:ext cx="11393905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4" y="342900"/>
            <a:ext cx="115262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PAPERWORK REDUCTION ACT STATEMENT: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This is a voluntary  collection, but failure to provide the information may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sesult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in an inability to approve your eligibility for the requested TSA program or benefit.  TSA estimates that the public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burden for this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collection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of information is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approximately 22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minutes. An agency may not conduct or sponsor, and a person is not required to respond to, a collection of information unless it displays a currently valid OMB control number. The OMB control number assigned to this collection is 1652-0027, which expires 11/30/2018. Send comments regarding this burden estimate or any other aspect of this collection of information including suggestions for reducing this burden to: TSA PRA Officer, 601 S. 12th Street, Arlington, VA 20598-6011. ATTN: PRA 1652-0027.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604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286268"/>
            <a:ext cx="11526251" cy="61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288758"/>
            <a:ext cx="11778915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76727"/>
            <a:ext cx="1161047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142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Workstation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Transportation Security Administration</dc:creator>
  <cp:lastModifiedBy>Christina A. Walsh</cp:lastModifiedBy>
  <cp:revision>7</cp:revision>
  <dcterms:created xsi:type="dcterms:W3CDTF">2017-01-18T16:45:29Z</dcterms:created>
  <dcterms:modified xsi:type="dcterms:W3CDTF">2018-08-17T19:23:03Z</dcterms:modified>
</cp:coreProperties>
</file>