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35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7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9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464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36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824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59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79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672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536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12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034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375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441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91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9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0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6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1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04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1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5B6F-2506-4863-AC18-0E29FB71FA46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F7D6-C5DA-4237-AFDF-ECBEBABDA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1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0E2FA-D831-4F1E-9B5D-5D802B8BBD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90D04-CB63-4913-A5A2-ADBDA493F1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78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Survey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20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60" y="397043"/>
            <a:ext cx="8671760" cy="622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758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982450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</a:rPr>
              <a:t>PAPERWORK REDUCTION ACT STATEMENT: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TSA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is gathering information to assess the HTAP applicant’s overall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customer satisfaction with the service received at the enrollment center. The public burden for this voluntary collection of information is estimated to be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2.5 minutes.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An agency may not conduct or sponsor, and a person is not required to respond to, a collection of information unless it displays a currently valid OMB control number. The OMB control number assigned to this collection is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1652-0027,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which expires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11/30/2018.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Send comments regarding this burden estimate or any other aspect of this collection of information including suggestions for reducing this burden to: TSA PRA Officer, 601 S. 12th Street, Arlington, VA 20598-6011. ATTN: PRA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1652-0027.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546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135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HME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HME</dc:title>
  <dc:creator>Walsh, Christina A.</dc:creator>
  <cp:lastModifiedBy>Christina A. Walsh</cp:lastModifiedBy>
  <cp:revision>2</cp:revision>
  <dcterms:created xsi:type="dcterms:W3CDTF">2017-01-19T13:19:57Z</dcterms:created>
  <dcterms:modified xsi:type="dcterms:W3CDTF">2018-08-15T19:43:27Z</dcterms:modified>
</cp:coreProperties>
</file>