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0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F79-159F-4616-9E19-6B3234BA698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6C7F-A0A7-4961-9F33-60FA4E07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15200" cy="631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304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OMB Control No: 0701-0070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Exp. Date: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5" y="167357"/>
            <a:ext cx="8974090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FFIRST Customer Re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228600"/>
            <a:ext cx="859536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ck V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780" y="114351"/>
            <a:ext cx="5010439" cy="66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709473" cy="4343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2642" y="152400"/>
            <a:ext cx="8941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Air Force Family Integrated Results &amp; Statistical tracking (AFFIRST) system has an online  user guide.  AFFIRST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 only accessed by approved Airman &amp; Family Readiness Center (A&amp;FRC) employees and their MAJCOM/HHQ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Counterparts.  Each A&amp;FRC employee must have a user account and log in via their CAC Card certificate/pin.  AFFIRST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has an approved SORN, PIA and Authority To Operate (ATO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).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150356" cy="3276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19200"/>
            <a:ext cx="3148012" cy="21347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81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WOODWORTH, PATRICK I I GS-12 USAF AFPC AFPC/DPFFS</dc:creator>
  <cp:lastModifiedBy>LucasRT</cp:lastModifiedBy>
  <cp:revision>5</cp:revision>
  <dcterms:created xsi:type="dcterms:W3CDTF">2014-03-03T13:55:09Z</dcterms:created>
  <dcterms:modified xsi:type="dcterms:W3CDTF">2018-09-12T12:34:08Z</dcterms:modified>
</cp:coreProperties>
</file>