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9"/>
  </p:notesMasterIdLst>
  <p:handoutMasterIdLst>
    <p:handoutMasterId r:id="rId20"/>
  </p:handoutMasterIdLst>
  <p:sldIdLst>
    <p:sldId id="303" r:id="rId2"/>
    <p:sldId id="297" r:id="rId3"/>
    <p:sldId id="295" r:id="rId4"/>
    <p:sldId id="293" r:id="rId5"/>
    <p:sldId id="294" r:id="rId6"/>
    <p:sldId id="263" r:id="rId7"/>
    <p:sldId id="298" r:id="rId8"/>
    <p:sldId id="299" r:id="rId9"/>
    <p:sldId id="300" r:id="rId10"/>
    <p:sldId id="296" r:id="rId11"/>
    <p:sldId id="302" r:id="rId12"/>
    <p:sldId id="301" r:id="rId13"/>
    <p:sldId id="291" r:id="rId14"/>
    <p:sldId id="292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4A9C"/>
    <a:srgbClr val="FFD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2" autoAdjust="0"/>
    <p:restoredTop sz="86371" autoAdjust="0"/>
  </p:normalViewPr>
  <p:slideViewPr>
    <p:cSldViewPr>
      <p:cViewPr>
        <p:scale>
          <a:sx n="90" d="100"/>
          <a:sy n="90" d="100"/>
        </p:scale>
        <p:origin x="564" y="-570"/>
      </p:cViewPr>
      <p:guideLst>
        <p:guide orient="horz" pos="206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B254-F755-154D-86D8-705F3C585905}" type="datetimeFigureOut">
              <a:rPr lang="en-US" smtClean="0"/>
              <a:pPr/>
              <a:t>07/20/2018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07BA0-83C1-274E-9BA1-643DFA669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2358-85E2-2545-8677-79B1E11E6ECD}" type="datetimeFigureOut">
              <a:rPr lang="en-US" smtClean="0"/>
              <a:pPr/>
              <a:t>07/20/2018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98A01-842B-0042-9AB7-55364486B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reporting period covers the period October 1, 2017 to September 30,2018 and is due for submission to CMS by no later than June 30, 2019.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960" y="2438400"/>
            <a:ext cx="56235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6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4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1F497D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Section 1"/>
          <p:cNvSpPr>
            <a:spLocks noGrp="1"/>
          </p:cNvSpPr>
          <p:nvPr>
            <p:ph sz="quarter" idx="13" hasCustomPrompt="1"/>
          </p:nvPr>
        </p:nvSpPr>
        <p:spPr>
          <a:xfrm>
            <a:off x="5486400" y="0"/>
            <a:ext cx="3644630" cy="381000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slide section</a:t>
            </a:r>
          </a:p>
        </p:txBody>
      </p:sp>
      <p:sp>
        <p:nvSpPr>
          <p:cNvPr id="3" name="Content Body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resenter 1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Presented by: DCCA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752600" y="6477000"/>
            <a:ext cx="5486400" cy="304800"/>
          </a:xfrm>
        </p:spPr>
        <p:txBody>
          <a:bodyPr anchor="b">
            <a:noAutofit/>
          </a:bodyPr>
          <a:lstStyle>
            <a:lvl1pPr algn="ctr">
              <a:defRPr sz="1200">
                <a:latin typeface="+mn-lt"/>
              </a:defRPr>
            </a:lvl1pPr>
            <a:lvl2pPr algn="ctr">
              <a:defRPr sz="1200">
                <a:latin typeface="+mn-lt"/>
              </a:defRPr>
            </a:lvl2pPr>
            <a:lvl3pPr algn="ctr">
              <a:defRPr sz="1200">
                <a:latin typeface="+mn-lt"/>
              </a:defRPr>
            </a:lvl3pPr>
            <a:lvl4pPr algn="ctr">
              <a:defRPr sz="12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Date 2"/>
          <p:cNvSpPr>
            <a:spLocks noGrp="1"/>
          </p:cNvSpPr>
          <p:nvPr>
            <p:ph type="dt" sz="half" idx="10"/>
          </p:nvPr>
        </p:nvSpPr>
        <p:spPr>
          <a:xfrm>
            <a:off x="3505200" y="6400800"/>
            <a:ext cx="2133600" cy="365125"/>
          </a:xfrm>
        </p:spPr>
        <p:txBody>
          <a:bodyPr/>
          <a:lstStyle/>
          <a:p>
            <a:fld id="{A5DD8E3A-8311-4C22-B676-759C5C1C29E7}" type="datetime1">
              <a:rPr lang="en-US" smtClean="0"/>
              <a:t>07/20/2018</a:t>
            </a:fld>
            <a:endParaRPr lang="en-US" dirty="0"/>
          </a:p>
        </p:txBody>
      </p:sp>
      <p:sp>
        <p:nvSpPr>
          <p:cNvPr id="6" name="Footer Slide Numb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C5971247-108F-4781-8913-319514F6F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2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438400"/>
            <a:ext cx="5638800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668067"/>
            <a:ext cx="5867401" cy="42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pic>
        <p:nvPicPr>
          <p:cNvPr id="6" name="Picture 5" descr="srsplayingcardlo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1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c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80065"/>
            <a:ext cx="6807107" cy="4477935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" y="2963450"/>
            <a:ext cx="56148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133600"/>
            <a:ext cx="7735946" cy="26670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5075-F7D8-774D-92CE-0FFE5404D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1" r:id="rId7"/>
    <p:sldLayoutId id="2147483802" r:id="rId8"/>
    <p:sldLayoutId id="2147483806" r:id="rId9"/>
    <p:sldLayoutId id="2147483803" r:id="rId10"/>
    <p:sldLayoutId id="2147483804" r:id="rId11"/>
    <p:sldLayoutId id="2147483805" r:id="rId12"/>
    <p:sldLayoutId id="214748380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smtClean="0">
                <a:solidFill>
                  <a:schemeClr val="tx2"/>
                </a:solidFill>
              </a:rPr>
              <a:t>MDP </a:t>
            </a:r>
            <a:r>
              <a:rPr lang="en-US" sz="4400" b="1" dirty="0">
                <a:solidFill>
                  <a:schemeClr val="tx2"/>
                </a:solidFill>
              </a:rPr>
              <a:t>S</a:t>
            </a:r>
            <a:r>
              <a:rPr lang="en-US" sz="4400" b="1" dirty="0" smtClean="0">
                <a:solidFill>
                  <a:schemeClr val="tx2"/>
                </a:solidFill>
              </a:rPr>
              <a:t>ystem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DUR </a:t>
            </a:r>
            <a:r>
              <a:rPr lang="en-US" sz="4400" b="1" dirty="0">
                <a:solidFill>
                  <a:schemeClr val="tx2"/>
                </a:solidFill>
              </a:rPr>
              <a:t>Survey </a:t>
            </a:r>
            <a:r>
              <a:rPr lang="en-US" sz="4400" b="1" dirty="0" smtClean="0">
                <a:solidFill>
                  <a:schemeClr val="tx2"/>
                </a:solidFill>
              </a:rPr>
              <a:t>Tool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r">
              <a:buNone/>
            </a:pPr>
            <a:r>
              <a:rPr lang="en-US" sz="1400" b="1" dirty="0" smtClean="0"/>
              <a:t>EE-YW-07-20-2018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543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E-prescribing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25" y="1828800"/>
            <a:ext cx="6001023" cy="4495800"/>
          </a:xfrm>
        </p:spPr>
      </p:pic>
    </p:spTree>
    <p:extLst>
      <p:ext uri="{BB962C8B-B14F-4D97-AF65-F5344CB8AC3E}">
        <p14:creationId xmlns:p14="http://schemas.microsoft.com/office/powerpoint/2010/main" val="77962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Practices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26" y="1828800"/>
            <a:ext cx="5736148" cy="4297363"/>
          </a:xfrm>
        </p:spPr>
      </p:pic>
    </p:spTree>
    <p:extLst>
      <p:ext uri="{BB962C8B-B14F-4D97-AF65-F5344CB8AC3E}">
        <p14:creationId xmlns:p14="http://schemas.microsoft.com/office/powerpoint/2010/main" val="373592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26" y="1828800"/>
            <a:ext cx="5736148" cy="4297363"/>
          </a:xfrm>
        </p:spPr>
      </p:pic>
    </p:spTree>
    <p:extLst>
      <p:ext uri="{BB962C8B-B14F-4D97-AF65-F5344CB8AC3E}">
        <p14:creationId xmlns:p14="http://schemas.microsoft.com/office/powerpoint/2010/main" val="121820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 System – DUR FFS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26334"/>
            <a:ext cx="5243513" cy="51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 System -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9426"/>
            <a:ext cx="8229600" cy="40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 System – DUR MCO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168" y="1828800"/>
            <a:ext cx="7063663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 System – DUR MCO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936" y="1828800"/>
            <a:ext cx="7278128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 System – DUR MCO</a:t>
            </a:r>
            <a:br>
              <a:rPr lang="en-US" dirty="0" smtClean="0"/>
            </a:br>
            <a:r>
              <a:rPr lang="en-US" dirty="0" smtClean="0"/>
              <a:t>Completed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52600"/>
            <a:ext cx="5562600" cy="493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91" y="1600200"/>
            <a:ext cx="3631017" cy="45259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637AD-A74A-4960-8A5A-55221CAC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DUR State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AECC0-64FF-4C43-8B8B-43B5B5BE0C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966F29-A0BA-4289-819B-E54274FD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247-108F-4781-8913-319514F6F07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C37120-7E25-4810-B355-8D28236CB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8915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8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062B0-0FC5-4434-9724-D047F7BE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State DUR Designee Survey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8CF0F-01FF-4D11-AA9A-C4BD7A91EF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6A273A-4556-4697-8917-F9DABE36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247-108F-4781-8913-319514F6F07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05458C-574C-4C41-BC7D-7889859D9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28" y="1277543"/>
            <a:ext cx="7312972" cy="55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3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062B0-0FC5-4434-9724-D047F7BE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DUR State Designee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8CF0F-01FF-4D11-AA9A-C4BD7A91EF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6A273A-4556-4697-8917-F9DABE36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247-108F-4781-8913-319514F6F07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817561-43BD-4967-A112-2F143C1D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3" y="1295400"/>
            <a:ext cx="7262367" cy="55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 System – DUR FFS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81200"/>
            <a:ext cx="720348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</a:t>
            </a:r>
            <a:r>
              <a:rPr lang="en-US" dirty="0" err="1" smtClean="0"/>
              <a:t>Disclamer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46" y="1828800"/>
            <a:ext cx="6016308" cy="4297363"/>
          </a:xfrm>
        </p:spPr>
      </p:pic>
    </p:spTree>
    <p:extLst>
      <p:ext uri="{BB962C8B-B14F-4D97-AF65-F5344CB8AC3E}">
        <p14:creationId xmlns:p14="http://schemas.microsoft.com/office/powerpoint/2010/main" val="346926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09" y="1828800"/>
            <a:ext cx="5135781" cy="4297363"/>
          </a:xfrm>
        </p:spPr>
      </p:pic>
    </p:spTree>
    <p:extLst>
      <p:ext uri="{BB962C8B-B14F-4D97-AF65-F5344CB8AC3E}">
        <p14:creationId xmlns:p14="http://schemas.microsoft.com/office/powerpoint/2010/main" val="223196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6" y="1828800"/>
            <a:ext cx="6865728" cy="4297363"/>
          </a:xfrm>
        </p:spPr>
      </p:pic>
    </p:spTree>
    <p:extLst>
      <p:ext uri="{BB962C8B-B14F-4D97-AF65-F5344CB8AC3E}">
        <p14:creationId xmlns:p14="http://schemas.microsoft.com/office/powerpoint/2010/main" val="3635378945"/>
      </p:ext>
    </p:extLst>
  </p:cSld>
  <p:clrMapOvr>
    <a:masterClrMapping/>
  </p:clrMapOvr>
</p:sld>
</file>

<file path=ppt/theme/theme1.xml><?xml version="1.0" encoding="utf-8"?>
<a:theme xmlns:a="http://schemas.openxmlformats.org/drawingml/2006/main" name="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3977</TotalTime>
  <Words>94</Words>
  <Application>Microsoft Office PowerPoint</Application>
  <PresentationFormat>On-screen Show (4:3)</PresentationFormat>
  <Paragraphs>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CMS_template</vt:lpstr>
      <vt:lpstr>PowerPoint Presentation</vt:lpstr>
      <vt:lpstr>Landing Page</vt:lpstr>
      <vt:lpstr>Assign DUR State Role</vt:lpstr>
      <vt:lpstr>Assign State DUR Designee Survey Sections</vt:lpstr>
      <vt:lpstr>Assign DUR State Designee</vt:lpstr>
      <vt:lpstr>MDP System – DUR FFS</vt:lpstr>
      <vt:lpstr>Survey Disclamer</vt:lpstr>
      <vt:lpstr>Demographic Information</vt:lpstr>
      <vt:lpstr>Section</vt:lpstr>
      <vt:lpstr>E-prescribing</vt:lpstr>
      <vt:lpstr>Innovative Practices</vt:lpstr>
      <vt:lpstr>Executive Summary</vt:lpstr>
      <vt:lpstr>MDP System – DUR FFS</vt:lpstr>
      <vt:lpstr>MDP System - Dashboard</vt:lpstr>
      <vt:lpstr>MDP System – DUR MCO</vt:lpstr>
      <vt:lpstr>MDP System – DUR MCO</vt:lpstr>
      <vt:lpstr>MDP System – DUR MCO Completed Survey</vt:lpstr>
    </vt:vector>
  </TitlesOfParts>
  <Company>CMS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Emeka Egwim</cp:lastModifiedBy>
  <cp:revision>96</cp:revision>
  <cp:lastPrinted>2012-04-18T14:42:39Z</cp:lastPrinted>
  <dcterms:created xsi:type="dcterms:W3CDTF">2012-02-10T20:51:24Z</dcterms:created>
  <dcterms:modified xsi:type="dcterms:W3CDTF">2018-07-20T16:11:27Z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-1463057227</vt:i4>
  </property>
  <property fmtid="{D5CDD505-2E9C-101B-9397-08002B2CF9AE}" pid="3" name="_NewReviewCycle">
    <vt:lpwstr/>
  </property>
  <property fmtid="{D5CDD505-2E9C-101B-9397-08002B2CF9AE}" pid="4" name="_EmailSubject">
    <vt:lpwstr>DUR PRA Package</vt:lpwstr>
  </property>
  <property fmtid="{D5CDD505-2E9C-101B-9397-08002B2CF9AE}" pid="5" name="_AuthorEmail">
    <vt:lpwstr>Emeka.Egwim@cms.hhs.gov</vt:lpwstr>
  </property>
  <property fmtid="{D5CDD505-2E9C-101B-9397-08002B2CF9AE}" pid="6" name="_AuthorEmailDisplayName">
    <vt:lpwstr>Egwim, Emeka S. (CMS/CMCS)</vt:lpwstr>
  </property>
  <property fmtid="{D5CDD505-2E9C-101B-9397-08002B2CF9AE}" pid="7" name="_PreviousAdHocReviewCycleID">
    <vt:i4>1470899315</vt:i4>
  </property>
</Properties>
</file>