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6BB1"/>
    <a:srgbClr val="F06547"/>
    <a:srgbClr val="C65911"/>
    <a:srgbClr val="8C97FE"/>
    <a:srgbClr val="9999FF"/>
    <a:srgbClr val="9696EE"/>
    <a:srgbClr val="9B9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9" autoAdjust="0"/>
    <p:restoredTop sz="94660"/>
  </p:normalViewPr>
  <p:slideViewPr>
    <p:cSldViewPr>
      <p:cViewPr varScale="1">
        <p:scale>
          <a:sx n="114" d="100"/>
          <a:sy n="114" d="100"/>
        </p:scale>
        <p:origin x="10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5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1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9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8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3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8289-0F75-426F-88A5-214EA4E0AB8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99D8-7AA9-4BD7-8801-AA296A19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"/>
            <a:ext cx="12192000" cy="6858001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11331746" y="1890260"/>
            <a:ext cx="706456" cy="388185"/>
            <a:chOff x="9780735" y="920925"/>
            <a:chExt cx="625690" cy="388185"/>
          </a:xfrm>
        </p:grpSpPr>
        <p:sp>
          <p:nvSpPr>
            <p:cNvPr id="138" name="Pentagon 137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780735" y="939778"/>
              <a:ext cx="625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Bristol, MA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0656770" y="2537694"/>
            <a:ext cx="965868" cy="369332"/>
            <a:chOff x="9796972" y="909873"/>
            <a:chExt cx="617361" cy="369332"/>
          </a:xfrm>
        </p:grpSpPr>
        <p:sp>
          <p:nvSpPr>
            <p:cNvPr id="141" name="Pentagon 140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9796972" y="909873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Philadelphia, PA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 flipH="1">
            <a:off x="9102623" y="2815758"/>
            <a:ext cx="965945" cy="369332"/>
            <a:chOff x="9782805" y="917916"/>
            <a:chExt cx="617361" cy="369332"/>
          </a:xfrm>
        </p:grpSpPr>
        <p:sp>
          <p:nvSpPr>
            <p:cNvPr id="144" name="Pentagon 143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9782805" y="917916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Washington, MD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9472509" y="2429295"/>
            <a:ext cx="855384" cy="383681"/>
            <a:chOff x="9780736" y="920925"/>
            <a:chExt cx="617361" cy="383681"/>
          </a:xfrm>
        </p:grpSpPr>
        <p:sp>
          <p:nvSpPr>
            <p:cNvPr id="148" name="Pentagon 147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780736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Trumbull, OH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9803737" y="3345996"/>
            <a:ext cx="200137" cy="190529"/>
          </a:xfrm>
          <a:prstGeom prst="ellipse">
            <a:avLst/>
          </a:prstGeom>
          <a:noFill/>
          <a:ln>
            <a:solidFill>
              <a:srgbClr val="8C97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8" name="Group 167"/>
          <p:cNvGrpSpPr/>
          <p:nvPr/>
        </p:nvGrpSpPr>
        <p:grpSpPr>
          <a:xfrm>
            <a:off x="9414030" y="5065565"/>
            <a:ext cx="800037" cy="371099"/>
            <a:chOff x="9790443" y="920925"/>
            <a:chExt cx="617361" cy="371099"/>
          </a:xfrm>
        </p:grpSpPr>
        <p:sp>
          <p:nvSpPr>
            <p:cNvPr id="169" name="Pentagon 168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9790443" y="922692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Lowndes, GA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8919037" y="4469547"/>
            <a:ext cx="740886" cy="383681"/>
            <a:chOff x="9780735" y="920925"/>
            <a:chExt cx="617361" cy="383681"/>
          </a:xfrm>
        </p:grpSpPr>
        <p:sp>
          <p:nvSpPr>
            <p:cNvPr id="172" name="Pentagon 171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9780735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Coweta, GA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 flipH="1">
            <a:off x="8854580" y="5551636"/>
            <a:ext cx="651638" cy="383681"/>
            <a:chOff x="9780736" y="920925"/>
            <a:chExt cx="617361" cy="383681"/>
          </a:xfrm>
        </p:grpSpPr>
        <p:sp>
          <p:nvSpPr>
            <p:cNvPr id="181" name="Pentagon 180"/>
            <p:cNvSpPr/>
            <p:nvPr/>
          </p:nvSpPr>
          <p:spPr>
            <a:xfrm flipH="1">
              <a:off x="9800711" y="920925"/>
              <a:ext cx="576447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9780736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Citrus, FL</a:t>
              </a:r>
            </a:p>
          </p:txBody>
        </p:sp>
      </p:grpSp>
      <p:grpSp>
        <p:nvGrpSpPr>
          <p:cNvPr id="186" name="Group 185"/>
          <p:cNvGrpSpPr/>
          <p:nvPr/>
        </p:nvGrpSpPr>
        <p:grpSpPr>
          <a:xfrm flipH="1">
            <a:off x="8580028" y="5806631"/>
            <a:ext cx="955633" cy="383681"/>
            <a:chOff x="9780736" y="920925"/>
            <a:chExt cx="617361" cy="383681"/>
          </a:xfrm>
        </p:grpSpPr>
        <p:sp>
          <p:nvSpPr>
            <p:cNvPr id="187" name="Pentagon 186"/>
            <p:cNvSpPr/>
            <p:nvPr/>
          </p:nvSpPr>
          <p:spPr>
            <a:xfrm flipH="1">
              <a:off x="9800712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9780736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Hillsborough, FL</a:t>
              </a: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553814" y="4223356"/>
            <a:ext cx="757966" cy="383681"/>
            <a:chOff x="9780735" y="920925"/>
            <a:chExt cx="617361" cy="383681"/>
          </a:xfrm>
        </p:grpSpPr>
        <p:sp>
          <p:nvSpPr>
            <p:cNvPr id="190" name="Pentagon 189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9780735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Marshall, AL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8492732" y="3837251"/>
            <a:ext cx="727289" cy="383681"/>
            <a:chOff x="9780735" y="920925"/>
            <a:chExt cx="617361" cy="383681"/>
          </a:xfrm>
        </p:grpSpPr>
        <p:sp>
          <p:nvSpPr>
            <p:cNvPr id="194" name="Pentagon 193"/>
            <p:cNvSpPr/>
            <p:nvPr/>
          </p:nvSpPr>
          <p:spPr>
            <a:xfrm flipH="1">
              <a:off x="9800710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9780735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Wilson, TN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948126" y="2181096"/>
            <a:ext cx="711797" cy="383681"/>
            <a:chOff x="9780736" y="920925"/>
            <a:chExt cx="617361" cy="383681"/>
          </a:xfrm>
        </p:grpSpPr>
        <p:sp>
          <p:nvSpPr>
            <p:cNvPr id="203" name="Pentagon 202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9780736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Wayne, MI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921367" y="2067100"/>
            <a:ext cx="883203" cy="369332"/>
            <a:chOff x="9798490" y="918340"/>
            <a:chExt cx="617361" cy="369332"/>
          </a:xfrm>
        </p:grpSpPr>
        <p:sp>
          <p:nvSpPr>
            <p:cNvPr id="206" name="Pentagon 205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9798490" y="918340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Milwaukee, WI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974364" y="2315071"/>
            <a:ext cx="671167" cy="383681"/>
            <a:chOff x="9780736" y="920925"/>
            <a:chExt cx="617361" cy="383681"/>
          </a:xfrm>
        </p:grpSpPr>
        <p:sp>
          <p:nvSpPr>
            <p:cNvPr id="209" name="Pentagon 208"/>
            <p:cNvSpPr/>
            <p:nvPr/>
          </p:nvSpPr>
          <p:spPr>
            <a:xfrm flipH="1">
              <a:off x="9800711" y="920925"/>
              <a:ext cx="576447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9780736" y="935274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Lake, IL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 flipH="1">
            <a:off x="6669946" y="3231678"/>
            <a:ext cx="841668" cy="245181"/>
            <a:chOff x="9780731" y="920925"/>
            <a:chExt cx="617361" cy="245181"/>
          </a:xfrm>
        </p:grpSpPr>
        <p:sp>
          <p:nvSpPr>
            <p:cNvPr id="227" name="Pentagon 226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9780731" y="935274"/>
              <a:ext cx="61736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St. Louis, MO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1233319" y="2919455"/>
            <a:ext cx="853391" cy="369332"/>
            <a:chOff x="9780736" y="918252"/>
            <a:chExt cx="617361" cy="369332"/>
          </a:xfrm>
        </p:grpSpPr>
        <p:sp>
          <p:nvSpPr>
            <p:cNvPr id="239" name="Pentagon 238"/>
            <p:cNvSpPr/>
            <p:nvPr/>
          </p:nvSpPr>
          <p:spPr>
            <a:xfrm flipH="1">
              <a:off x="9800711" y="920925"/>
              <a:ext cx="576446" cy="230832"/>
            </a:xfrm>
            <a:prstGeom prst="homePlate">
              <a:avLst/>
            </a:prstGeom>
            <a:solidFill>
              <a:srgbClr val="9999FF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9780736" y="918252"/>
              <a:ext cx="617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Stanislaus, CA</a:t>
              </a: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0589912" y="2294269"/>
            <a:ext cx="810202" cy="387134"/>
            <a:chOff x="9041933" y="-572690"/>
            <a:chExt cx="682813" cy="387134"/>
          </a:xfrm>
        </p:grpSpPr>
        <p:sp>
          <p:nvSpPr>
            <p:cNvPr id="245" name="Pentagon 244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9041933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Monroe, PA</a:t>
              </a: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10379706" y="2796978"/>
            <a:ext cx="1184769" cy="387134"/>
            <a:chOff x="9041933" y="-572690"/>
            <a:chExt cx="682813" cy="387134"/>
          </a:xfrm>
        </p:grpSpPr>
        <p:sp>
          <p:nvSpPr>
            <p:cNvPr id="248" name="Pentagon 247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9041933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Baltimore City, MD</a:t>
              </a: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10589912" y="3370860"/>
            <a:ext cx="1041424" cy="231700"/>
            <a:chOff x="9041933" y="-572690"/>
            <a:chExt cx="682813" cy="231700"/>
          </a:xfrm>
        </p:grpSpPr>
        <p:sp>
          <p:nvSpPr>
            <p:cNvPr id="251" name="Pentagon 250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9041933" y="-571822"/>
              <a:ext cx="6828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Norfolk City, VA</a:t>
              </a: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10249933" y="3765233"/>
            <a:ext cx="1259762" cy="387134"/>
            <a:chOff x="9041933" y="-572690"/>
            <a:chExt cx="682813" cy="387134"/>
          </a:xfrm>
        </p:grpSpPr>
        <p:sp>
          <p:nvSpPr>
            <p:cNvPr id="254" name="Pentagon 253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9041933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Johnston County, NC</a:t>
              </a: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9935989" y="5414427"/>
            <a:ext cx="765075" cy="387134"/>
            <a:chOff x="9041933" y="-572690"/>
            <a:chExt cx="682813" cy="387134"/>
          </a:xfrm>
        </p:grpSpPr>
        <p:sp>
          <p:nvSpPr>
            <p:cNvPr id="257" name="Pentagon 256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9041933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Volusia, FL</a:t>
              </a: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288076" y="4557772"/>
            <a:ext cx="800621" cy="387134"/>
            <a:chOff x="9041933" y="-572690"/>
            <a:chExt cx="682813" cy="387134"/>
          </a:xfrm>
        </p:grpSpPr>
        <p:sp>
          <p:nvSpPr>
            <p:cNvPr id="267" name="Pentagon 266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9041933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Grayson, TX</a:t>
              </a: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6519411" y="4087276"/>
            <a:ext cx="874002" cy="234000"/>
            <a:chOff x="9016325" y="-575858"/>
            <a:chExt cx="659466" cy="234000"/>
          </a:xfrm>
        </p:grpSpPr>
        <p:sp>
          <p:nvSpPr>
            <p:cNvPr id="270" name="Pentagon 269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9016325" y="-575858"/>
              <a:ext cx="6594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Muskogee, OK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6334409" y="5285615"/>
            <a:ext cx="754288" cy="387134"/>
            <a:chOff x="9041933" y="-572690"/>
            <a:chExt cx="682813" cy="387134"/>
          </a:xfrm>
        </p:grpSpPr>
        <p:sp>
          <p:nvSpPr>
            <p:cNvPr id="273" name="Pentagon 272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9041933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Brazos, TX</a:t>
              </a:r>
            </a:p>
          </p:txBody>
        </p:sp>
      </p:grpSp>
      <p:grpSp>
        <p:nvGrpSpPr>
          <p:cNvPr id="275" name="Group 274"/>
          <p:cNvGrpSpPr/>
          <p:nvPr/>
        </p:nvGrpSpPr>
        <p:grpSpPr>
          <a:xfrm flipH="1">
            <a:off x="7686113" y="4434985"/>
            <a:ext cx="790614" cy="370358"/>
            <a:chOff x="8985067" y="-572690"/>
            <a:chExt cx="682813" cy="370358"/>
          </a:xfrm>
        </p:grpSpPr>
        <p:sp>
          <p:nvSpPr>
            <p:cNvPr id="276" name="Pentagon 275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8985067" y="-571664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St. Clair, AL</a:t>
              </a:r>
            </a:p>
          </p:txBody>
        </p:sp>
      </p:grpSp>
      <p:grpSp>
        <p:nvGrpSpPr>
          <p:cNvPr id="278" name="Group 277"/>
          <p:cNvGrpSpPr/>
          <p:nvPr/>
        </p:nvGrpSpPr>
        <p:grpSpPr>
          <a:xfrm flipH="1">
            <a:off x="5118466" y="4085408"/>
            <a:ext cx="911426" cy="369332"/>
            <a:chOff x="8991569" y="-575858"/>
            <a:chExt cx="682813" cy="369332"/>
          </a:xfrm>
        </p:grpSpPr>
        <p:sp>
          <p:nvSpPr>
            <p:cNvPr id="279" name="Pentagon 278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8991569" y="-57585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Oklahoma, OK</a:t>
              </a:r>
            </a:p>
          </p:txBody>
        </p:sp>
      </p:grpSp>
      <p:grpSp>
        <p:nvGrpSpPr>
          <p:cNvPr id="281" name="Group 280"/>
          <p:cNvGrpSpPr/>
          <p:nvPr/>
        </p:nvGrpSpPr>
        <p:grpSpPr>
          <a:xfrm flipH="1">
            <a:off x="5665619" y="3201043"/>
            <a:ext cx="913560" cy="248634"/>
            <a:chOff x="9010421" y="-572690"/>
            <a:chExt cx="682813" cy="248634"/>
          </a:xfrm>
        </p:grpSpPr>
        <p:sp>
          <p:nvSpPr>
            <p:cNvPr id="282" name="Pentagon 281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9010421" y="-554888"/>
              <a:ext cx="6828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 Wyandotte, KS</a:t>
              </a:r>
            </a:p>
          </p:txBody>
        </p:sp>
      </p:grpSp>
      <p:grpSp>
        <p:nvGrpSpPr>
          <p:cNvPr id="287" name="Group 286"/>
          <p:cNvGrpSpPr/>
          <p:nvPr/>
        </p:nvGrpSpPr>
        <p:grpSpPr>
          <a:xfrm flipH="1">
            <a:off x="6090408" y="1662409"/>
            <a:ext cx="750901" cy="387134"/>
            <a:chOff x="9010421" y="-572690"/>
            <a:chExt cx="682813" cy="387134"/>
          </a:xfrm>
        </p:grpSpPr>
        <p:sp>
          <p:nvSpPr>
            <p:cNvPr id="288" name="Pentagon 287"/>
            <p:cNvSpPr/>
            <p:nvPr/>
          </p:nvSpPr>
          <p:spPr>
            <a:xfrm flipH="1">
              <a:off x="9048948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9010421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Anoka, MN</a:t>
              </a:r>
            </a:p>
          </p:txBody>
        </p:sp>
      </p:grpSp>
      <p:grpSp>
        <p:nvGrpSpPr>
          <p:cNvPr id="290" name="Group 289"/>
          <p:cNvGrpSpPr/>
          <p:nvPr/>
        </p:nvGrpSpPr>
        <p:grpSpPr>
          <a:xfrm flipH="1">
            <a:off x="7337808" y="2516719"/>
            <a:ext cx="903103" cy="369332"/>
            <a:chOff x="8981882" y="-575859"/>
            <a:chExt cx="682813" cy="369332"/>
          </a:xfrm>
        </p:grpSpPr>
        <p:sp>
          <p:nvSpPr>
            <p:cNvPr id="291" name="Pentagon 290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92" name="TextBox 291"/>
            <p:cNvSpPr txBox="1"/>
            <p:nvPr/>
          </p:nvSpPr>
          <p:spPr>
            <a:xfrm>
              <a:off x="8981882" y="-575859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St. Joseph, IN</a:t>
              </a:r>
            </a:p>
          </p:txBody>
        </p:sp>
      </p:grpSp>
      <p:grpSp>
        <p:nvGrpSpPr>
          <p:cNvPr id="293" name="Group 292"/>
          <p:cNvGrpSpPr/>
          <p:nvPr/>
        </p:nvGrpSpPr>
        <p:grpSpPr>
          <a:xfrm flipH="1">
            <a:off x="8483580" y="3414176"/>
            <a:ext cx="647687" cy="387134"/>
            <a:chOff x="9010421" y="-572690"/>
            <a:chExt cx="682813" cy="387134"/>
          </a:xfrm>
        </p:grpSpPr>
        <p:sp>
          <p:nvSpPr>
            <p:cNvPr id="294" name="Pentagon 293"/>
            <p:cNvSpPr/>
            <p:nvPr/>
          </p:nvSpPr>
          <p:spPr>
            <a:xfrm flipH="1">
              <a:off x="9048948" y="-572690"/>
              <a:ext cx="576447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9010421" y="-554888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Floyd, KY</a:t>
              </a: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1251714" y="2399951"/>
            <a:ext cx="673559" cy="369332"/>
            <a:chOff x="9041933" y="-580052"/>
            <a:chExt cx="682813" cy="369332"/>
          </a:xfrm>
        </p:grpSpPr>
        <p:sp>
          <p:nvSpPr>
            <p:cNvPr id="297" name="Pentagon 296"/>
            <p:cNvSpPr/>
            <p:nvPr/>
          </p:nvSpPr>
          <p:spPr>
            <a:xfrm flipH="1">
              <a:off x="9048947" y="-572690"/>
              <a:ext cx="576446" cy="230832"/>
            </a:xfrm>
            <a:prstGeom prst="homePlate">
              <a:avLst/>
            </a:prstGeom>
            <a:solidFill>
              <a:srgbClr val="C65911"/>
            </a:solidFill>
            <a:ln>
              <a:solidFill>
                <a:srgbClr val="00187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en-US" sz="900" b="1" spc="-50" dirty="0">
                <a:latin typeface="Arial Narrow" panose="020B0606020202030204" pitchFamily="34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9041933" y="-580052"/>
              <a:ext cx="682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Butte, CA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0314449" y="4404028"/>
            <a:ext cx="1087927" cy="509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545583" y="4341513"/>
            <a:ext cx="1561620" cy="721210"/>
            <a:chOff x="10979799" y="5058322"/>
            <a:chExt cx="1561620" cy="721210"/>
          </a:xfrm>
        </p:grpSpPr>
        <p:sp>
          <p:nvSpPr>
            <p:cNvPr id="7" name="Rectangle 6"/>
            <p:cNvSpPr/>
            <p:nvPr/>
          </p:nvSpPr>
          <p:spPr>
            <a:xfrm>
              <a:off x="10979799" y="5184838"/>
              <a:ext cx="144691" cy="144691"/>
            </a:xfrm>
            <a:prstGeom prst="rect">
              <a:avLst/>
            </a:prstGeom>
            <a:solidFill>
              <a:srgbClr val="F06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0989230" y="5525689"/>
              <a:ext cx="144691" cy="144691"/>
            </a:xfrm>
            <a:prstGeom prst="rect">
              <a:avLst/>
            </a:prstGeom>
            <a:solidFill>
              <a:srgbClr val="8C6B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25200" y="50583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</a:t>
              </a: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1144359" y="5410200"/>
              <a:ext cx="139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"/>
            <a:ext cx="12192000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35102" y="4388591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0545583" y="4341513"/>
            <a:ext cx="1561620" cy="721210"/>
            <a:chOff x="10979799" y="5058322"/>
            <a:chExt cx="1561620" cy="721210"/>
          </a:xfrm>
        </p:grpSpPr>
        <p:sp>
          <p:nvSpPr>
            <p:cNvPr id="5" name="Rectangle 4"/>
            <p:cNvSpPr/>
            <p:nvPr/>
          </p:nvSpPr>
          <p:spPr>
            <a:xfrm>
              <a:off x="10979799" y="5184838"/>
              <a:ext cx="144691" cy="144691"/>
            </a:xfrm>
            <a:prstGeom prst="rect">
              <a:avLst/>
            </a:prstGeom>
            <a:solidFill>
              <a:srgbClr val="F06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989230" y="5525689"/>
              <a:ext cx="144691" cy="144691"/>
            </a:xfrm>
            <a:prstGeom prst="rect">
              <a:avLst/>
            </a:prstGeom>
            <a:solidFill>
              <a:srgbClr val="8C6B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125200" y="5058322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Control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44359" y="5410200"/>
              <a:ext cx="1397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Treatment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796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14800" y="46618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Treatment Counties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169412"/>
              </p:ext>
            </p:extLst>
          </p:nvPr>
        </p:nvGraphicFramePr>
        <p:xfrm>
          <a:off x="1855788" y="1219200"/>
          <a:ext cx="8399462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6972444" imgH="4086396" progId="Excel.Sheet.12">
                  <p:embed/>
                </p:oleObj>
              </mc:Choice>
              <mc:Fallback>
                <p:oleObj name="Worksheet" r:id="rId3" imgW="6972444" imgH="4086396" progId="Excel.Sheet.12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5788" y="1219200"/>
                        <a:ext cx="8399462" cy="492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87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514475" y="1371600"/>
          <a:ext cx="9163050" cy="478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6438900" imgH="3365500" progId="Excel.Sheet.12">
                  <p:embed/>
                </p:oleObj>
              </mc:Choice>
              <mc:Fallback>
                <p:oleObj name="Worksheet" r:id="rId3" imgW="6438900" imgH="3365500" progId="Excel.Shee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4475" y="1371600"/>
                        <a:ext cx="9163050" cy="4789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14800" y="46618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Control Counties</a:t>
            </a:r>
          </a:p>
        </p:txBody>
      </p:sp>
    </p:spTree>
    <p:extLst>
      <p:ext uri="{BB962C8B-B14F-4D97-AF65-F5344CB8AC3E}">
        <p14:creationId xmlns:p14="http://schemas.microsoft.com/office/powerpoint/2010/main" val="21252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108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Microsoft Excel Worksheet</vt:lpstr>
      <vt:lpstr>Worksheet</vt:lpstr>
      <vt:lpstr>PowerPoint Presentation</vt:lpstr>
      <vt:lpstr>PowerPoint Presentation</vt:lpstr>
      <vt:lpstr>PowerPoint Presentation</vt:lpstr>
      <vt:lpstr>PowerPoint Presentation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Baranovskaja, Evelina (NYC-INI)</dc:creator>
  <cp:lastModifiedBy>Rowden, Jessica</cp:lastModifiedBy>
  <cp:revision>117</cp:revision>
  <dcterms:created xsi:type="dcterms:W3CDTF">2017-09-20T17:45:21Z</dcterms:created>
  <dcterms:modified xsi:type="dcterms:W3CDTF">2018-02-13T15:59:25Z</dcterms:modified>
</cp:coreProperties>
</file>