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31DFE2-68E4-4EC0-AABC-C44EEE140D64}" v="4" dt="2020-01-29T14:04:06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9A8B9-E695-4A92-8DB0-628B78C767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7DBB6D-EA4F-4CB7-A7DC-55EB7F6AC1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064AF-230F-418A-B529-252258DF8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A0A3-87E3-4F0D-9522-0F69AD0B4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40983-4449-496E-9169-4AB91790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12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6DCDB-0B8B-48F7-989E-AA3278DE4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31D66A-A46F-4333-B28D-34ED2D024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0D71F-7AEA-49C1-86CD-E5F20326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53316-8ACB-4EDB-AB14-B811BDF2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8BB87-EF5B-468A-A61D-F7AFCA7E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33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DBABB6-7C65-41D9-A09A-6E760BC8DE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0E5A93-1DD7-4C7C-A7DB-F2935C7A3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864F-0FE0-4B7A-B809-4D163FBBF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D2A19-1ADD-4BA4-99E5-6CF703CCF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C5CE0-E122-457F-95BF-31C8AEEB7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05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3D1D2-088A-4DFC-81B1-482680DBC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5DC4E-B0BF-4858-A972-9AE35EEC6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E98E5-F563-4A6A-9B28-BEA887F71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25D55-0107-4669-AE07-D5A32A3D1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B8B7B-F714-477A-960A-F8FD982C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03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D8A4D-BF0F-4A7F-82C8-1634BAE13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7611D-DA6F-4D81-AE12-EAC896E08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94EF7-DA51-4CB0-83A0-B167992AA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CF1A6-EFF8-409F-8A36-507B31672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6A351-A4C1-4C6B-8952-052A0CEC0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7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24B72-A9F7-4CC2-BD0A-3764BD840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E8E91-D359-4C7B-B915-B715160705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A3341-D8A5-402F-8EE8-1C713D2D1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5D1F3-56A5-46C9-B9EB-44D5F6221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12959-6B74-4911-885B-00025AD10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6C0DDF-D0AC-4D97-80BD-6F59356DC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1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709C4-E303-4726-B05A-339EB0A2D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D5585-2597-47D6-B975-E9055DAF7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7D2EEB-9F1C-43C7-8079-5C6C10F5F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07BDEC-5866-47F1-8CF5-1183D2DEB0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BC7844-1696-4F72-B149-CC8B8DADB3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41201E-052D-4F95-98AF-B5BA68627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A925CA-81FA-4AF2-966C-D643D5E98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50279-E49B-4715-9F30-40E46652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3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671D5-9C8E-454E-A8EB-466B96A4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95FD50-C633-492F-AE43-6C196D10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EE5BF7-8155-487E-BD48-041C127AA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EE901C-30B6-4755-9E0F-7E5B1AF4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5C4315-B4D7-4060-8746-46EAB1506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8DE13F-30FE-4CC3-AC4B-E331CBE1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DF904-404C-41E4-A8B4-EA5FE1956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5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6F26-D4C4-47FA-BECA-1E6B5FCDB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F78BE-EF14-450A-A893-4E1679092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936CDC-4FAD-48E9-80D6-AB2777C98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F9F9FE-9BE4-426A-9C3A-F98B5A409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920C0-BD4C-4744-AA5E-A127289E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AFD15-1B8A-47BD-845B-3DBC28886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75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81D45-F68B-48F3-957F-C1DD1E48E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95FF0D-18BC-4A1B-914E-83590CA91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67A67C-0977-46EE-8B40-B34511509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A5C76A-718E-4559-9F22-490B3DD30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1391F-9EDF-491E-8F30-7FCD19AE9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7CFFB-49DB-4083-AC7C-3C91F04E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81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CE3A0D-9A2F-4074-8F31-9EEACDBC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7C6CA-0A23-4178-9EBC-78F4BC20C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31113-69F7-4213-8369-A905BAD2D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93F25-2AC5-4277-B97F-DCE720A765F9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7C028-9E15-4232-BD28-DF5DB8D8B5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F3455-3A49-4F3B-BF4D-54B13A6E11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AF975-07B2-44E0-B0AD-390DFF887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7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ADD5B48-3FE6-491E-A9F1-CD7B604AA0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949" y="0"/>
            <a:ext cx="10550767" cy="68579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250E541-578B-44A0-A8F9-C2F1B4AC5C70}"/>
              </a:ext>
            </a:extLst>
          </p:cNvPr>
          <p:cNvSpPr txBox="1"/>
          <p:nvPr/>
        </p:nvSpPr>
        <p:spPr>
          <a:xfrm>
            <a:off x="198304" y="319489"/>
            <a:ext cx="13330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Attachment D.</a:t>
            </a:r>
          </a:p>
          <a:p>
            <a:r>
              <a:rPr lang="en-US" sz="1000" dirty="0"/>
              <a:t> </a:t>
            </a:r>
          </a:p>
          <a:p>
            <a:r>
              <a:rPr lang="en-US" sz="1000" dirty="0"/>
              <a:t>CRC SimPLER Tool</a:t>
            </a:r>
          </a:p>
        </p:txBody>
      </p:sp>
    </p:spTree>
    <p:extLst>
      <p:ext uri="{BB962C8B-B14F-4D97-AF65-F5344CB8AC3E}">
        <p14:creationId xmlns:p14="http://schemas.microsoft.com/office/powerpoint/2010/main" val="171723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5EE2E0D-41CF-4AC6-93F7-A685FECAB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424" y="0"/>
            <a:ext cx="104777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865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1B89614ACE4840B0F8AFDAD3928AA2" ma:contentTypeVersion="13" ma:contentTypeDescription="Create a new document." ma:contentTypeScope="" ma:versionID="6d67adf6d3177f362521a9e7b6bbea26">
  <xsd:schema xmlns:xsd="http://www.w3.org/2001/XMLSchema" xmlns:xs="http://www.w3.org/2001/XMLSchema" xmlns:p="http://schemas.microsoft.com/office/2006/metadata/properties" xmlns:ns1="http://schemas.microsoft.com/sharepoint/v3" xmlns:ns3="7c8fd693-e166-422a-95fd-c9f0de471003" xmlns:ns4="18f5a371-7197-4a7c-bfc0-52f51543751e" targetNamespace="http://schemas.microsoft.com/office/2006/metadata/properties" ma:root="true" ma:fieldsID="0ba0a829d00a1264c6c9a227a90c8e7d" ns1:_="" ns3:_="" ns4:_="">
    <xsd:import namespace="http://schemas.microsoft.com/sharepoint/v3"/>
    <xsd:import namespace="7c8fd693-e166-422a-95fd-c9f0de471003"/>
    <xsd:import namespace="18f5a371-7197-4a7c-bfc0-52f51543751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fd693-e166-422a-95fd-c9f0de471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f5a371-7197-4a7c-bfc0-52f51543751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217B61B-9C1A-4B96-891C-DDC4A5C222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c8fd693-e166-422a-95fd-c9f0de471003"/>
    <ds:schemaRef ds:uri="18f5a371-7197-4a7c-bfc0-52f5154375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A54D84-1173-4232-9B89-D0CD94A2EB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8163D0-FF58-4FD8-A1BD-584CFD95E748}">
  <ds:schemaRefs>
    <ds:schemaRef ds:uri="http://www.w3.org/XML/1998/namespace"/>
    <ds:schemaRef ds:uri="7c8fd693-e166-422a-95fd-c9f0de471003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18f5a371-7197-4a7c-bfc0-52f51543751e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Finklea, Lauren (CDC/DDNID/NCEH/DEHSP)</dc:creator>
  <cp:lastModifiedBy>NCEH/ATSDR Office of Science</cp:lastModifiedBy>
  <cp:revision>3</cp:revision>
  <dcterms:created xsi:type="dcterms:W3CDTF">2020-01-29T13:59:29Z</dcterms:created>
  <dcterms:modified xsi:type="dcterms:W3CDTF">2020-02-10T20:04:57Z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0x0101001F1B89614ACE4840B0F8AFDAD3928AA2</vt:lpwstr>
  </property>
</Properties>
</file>