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16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5B0D-3F02-4A36-86FA-4E8DDB02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604B0-6E2A-450C-8BDD-C25EA990C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4B05-A16C-4D89-BDAE-068032ED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FC121-7D58-4AD7-88B0-DD02F062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A7A3-EB58-4937-947F-302F9A94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864F-6D4A-43C7-A786-2F8F0831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F97A-3C73-40BA-87E0-7EC247EA9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F3B9-5717-4410-B4B2-A245290A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EF07-ACB7-4016-86D6-518D48A9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C6CB-C0D8-4479-AA20-BF9E0451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4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5E9FD-8E68-4C66-804C-E2203BCAF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28EB4-2C99-4322-92DE-32FB1B7FD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2A80-4E88-4C80-965C-F2A472CF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7038-10D9-4217-BA5C-FE6CC5AC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D2FD3-65B1-4332-9F9D-2641E626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C959-D72E-4F7D-9051-191F6875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7963A-6CF1-4549-B1E4-02E8B999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7D51D-6A43-4E1C-9D06-B6011DF8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DF48D-37BF-416E-A940-666050C1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11258-346F-4470-851E-9B9ABB0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9220-04CD-4D9E-861C-888E8551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CA330-50BA-42FE-A044-6F53C095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A4384-A52A-4FE0-9350-FB3940AD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F41D-8441-48A6-BB7F-D38DA3A8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E7B2-6926-41E6-BF0C-A60A44AE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BF38-8374-4374-BB25-941B019F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F30E-54C3-4552-9ED6-94E33D950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6B2C2-E79C-4F15-A68C-B0BDEC6E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EF0DE-A807-4A83-90BC-5E1A257C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28C75-61B7-4AD2-A298-5D788685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2F634-68EC-4C19-9462-574E2207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761A-8AD9-4D4C-8BFA-24323244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502A-FF34-40AE-ABCA-41B702C2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6FA44-73B5-4142-8EF0-488FD4F6B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8F73A-87A8-4FE3-A003-295A68656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7C11F-D48C-4E8F-B29D-B61AE2606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703C8-A864-4F79-9B76-F0387BD3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E6660-EB89-4761-B440-F37970ED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E469A-F972-48B1-A2F3-549C934E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1F43-1C7B-40FD-85DC-C3B987BD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31B3-7DF6-406E-9CF5-C5EED400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56282-E83F-4F6C-9ED1-34D1A55F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C0026-254D-469B-8113-A5E97E24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1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C33E5-4BC3-4F8F-83A5-649AB66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1BBA0-499F-4F33-88BE-FB49F743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796C1-D967-4C4B-831C-27F8F829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DF07-6123-4EC5-8292-BF96C08C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ED80-5FC0-43D7-A3B0-BE41A3F3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B7B47-D3D8-47E6-94E5-AD73B3B35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6DAE2-E30D-4266-AFD7-BD96FE99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10C97-A85A-4C4C-B5F6-43B7B8A5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9437B-DD44-483B-AF83-95A9E4BB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96BA-0166-4E9C-91A9-65D2EBBA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4A80A-8A88-4056-B40F-6FBAA631A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ECA5F-D0B3-4E48-8EE5-FBDFF6406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8DE20-8146-4C76-A34E-BF13950B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16D64-5D95-4463-8707-EB842E75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698B-68ED-4F0D-96AE-A98D55E1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7A81E-2ED7-4B58-A9C6-FBC6A284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F2F8-3DCD-4380-845B-CD51CF38C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9778-CA1B-4A36-955E-17B70BAB9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97CC-D8C4-4008-B4FD-6FDC992B5E8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65F8-04FC-4410-9B3C-24557A57D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EA5E-C2F4-405F-B8A3-5539AD5D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7D3B-0258-45BE-BAB8-C55D101B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CBI Substantiation Questions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F9558-18CF-4BCB-959E-54A312526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8" t="23459" r="64764" b="17925"/>
          <a:stretch/>
        </p:blipFill>
        <p:spPr>
          <a:xfrm>
            <a:off x="2466474" y="636752"/>
            <a:ext cx="7358319" cy="59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CBI Substantiation Questions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7BF21-6334-4173-8DD1-241938E31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3" t="23333" r="64671" b="17369"/>
          <a:stretch/>
        </p:blipFill>
        <p:spPr>
          <a:xfrm>
            <a:off x="2454441" y="721894"/>
            <a:ext cx="7291138" cy="59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CBI Substantiation Questions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B0EAB-68C7-4540-AA7A-58910B5B0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6" t="23333" r="64671" b="17369"/>
          <a:stretch/>
        </p:blipFill>
        <p:spPr>
          <a:xfrm>
            <a:off x="2166903" y="648784"/>
            <a:ext cx="7590708" cy="61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CBI Substantiation Questions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6C451-D21E-48A9-9BF5-100E0105C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4" t="23684" r="64671" b="17368"/>
          <a:stretch/>
        </p:blipFill>
        <p:spPr>
          <a:xfrm>
            <a:off x="2430379" y="733927"/>
            <a:ext cx="7339263" cy="58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Site Identification Substantiation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30AB7-6675-466F-A1AC-3BAA7A08D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23684" r="62401" b="17368"/>
          <a:stretch/>
        </p:blipFill>
        <p:spPr>
          <a:xfrm>
            <a:off x="2396339" y="769098"/>
            <a:ext cx="7495093" cy="48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F0D9-FBA5-450A-8280-8AD2CD9D0F88}"/>
              </a:ext>
            </a:extLst>
          </p:cNvPr>
          <p:cNvSpPr txBox="1"/>
          <p:nvPr/>
        </p:nvSpPr>
        <p:spPr>
          <a:xfrm>
            <a:off x="1069675" y="267419"/>
            <a:ext cx="100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Processing and Use Substantiation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B9275-CE39-42E0-A098-87A2340A2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5" t="23684" r="62303" b="17368"/>
          <a:stretch/>
        </p:blipFill>
        <p:spPr>
          <a:xfrm>
            <a:off x="2442411" y="854243"/>
            <a:ext cx="7306964" cy="47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154DE46-7E4B-4CC8-B032-30545FA8DD0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9836549-F383-472D-A59E-0A9249CDB17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Gorder, Chris</dc:creator>
  <cp:lastModifiedBy>OCSPP/EPA</cp:lastModifiedBy>
  <cp:revision>4</cp:revision>
  <dcterms:created xsi:type="dcterms:W3CDTF">2018-10-17T14:13:16Z</dcterms:created>
  <dcterms:modified xsi:type="dcterms:W3CDTF">2018-10-17T19:43:33Z</dcterms:modified>
</cp:coreProperties>
</file>