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F1730-88F0-4BBF-9F92-E6F14F68C8D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7191C-4500-4588-B2BE-8F5516FFC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2DB5-7557-4137-8718-A725027063AF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E0E4-1BA1-414E-A7AF-607A14359963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EE6C-2233-40DC-B91A-55743E6AA4C9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F08D-7CCD-4D92-8558-D0B5BC96C8FA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1A6A-7E5F-43C7-8D2B-D96268BA27FC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9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C712-07B0-43AC-BA74-731F057A71ED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0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F94A-FCF8-4E3C-B0B3-09F69E17EFE9}" type="datetime1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4545-21EC-4B96-B64E-343DA6CA5798}" type="datetime1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5BC-98B0-4A74-874E-A7E2D7215DEE}" type="datetime1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7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33AC-F928-4BC3-AB92-2289F197C547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7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0D48-B378-4F4F-959E-F85D38766AB2}" type="datetime1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4ABF-141C-4D0B-A6EF-7E64163DA5E8}" type="datetime1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962C1-2445-4EA8-8610-FCD04008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veler Redress Inquiry Program (DHS TRIP) | Homeland Security -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9051" r="9831"/>
          <a:stretch/>
        </p:blipFill>
        <p:spPr>
          <a:xfrm>
            <a:off x="600636" y="385482"/>
            <a:ext cx="8229600" cy="55850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ress Control Numbers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9079" r="10197"/>
          <a:stretch/>
        </p:blipFill>
        <p:spPr>
          <a:xfrm>
            <a:off x="923365" y="1165412"/>
            <a:ext cx="7288306" cy="50294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 | TRIP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/>
          <a:stretch/>
        </p:blipFill>
        <p:spPr>
          <a:xfrm>
            <a:off x="0" y="1174376"/>
            <a:ext cx="9144000" cy="50204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9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 | TRIP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1156447"/>
            <a:ext cx="9144000" cy="5038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2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0" y="1165412"/>
            <a:ext cx="9144000" cy="50294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1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/>
          <a:stretch/>
        </p:blipFill>
        <p:spPr>
          <a:xfrm>
            <a:off x="0" y="1174376"/>
            <a:ext cx="9144000" cy="50204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7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1156447"/>
            <a:ext cx="9144000" cy="5038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1156447"/>
            <a:ext cx="9144000" cy="5038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4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1156447"/>
            <a:ext cx="9144000" cy="5038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0" y="1165412"/>
            <a:ext cx="9144000" cy="50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0" y="1156447"/>
            <a:ext cx="9144000" cy="50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veler Redress Inquiry Program (DHS TRIP)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9241" r="10000"/>
          <a:stretch/>
        </p:blipFill>
        <p:spPr>
          <a:xfrm>
            <a:off x="923364" y="1174376"/>
            <a:ext cx="7306235" cy="50204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0" y="1165412"/>
            <a:ext cx="9144000" cy="50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0" y="1165412"/>
            <a:ext cx="9144000" cy="50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DHS | TRIP Form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/>
          <a:stretch/>
        </p:blipFill>
        <p:spPr>
          <a:xfrm>
            <a:off x="0" y="1165412"/>
            <a:ext cx="9144000" cy="50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30" y="976312"/>
            <a:ext cx="7957039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26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6" y="938212"/>
            <a:ext cx="7271239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7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p 1: Should I Use DHS TRIP?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8756" r="9902"/>
          <a:stretch/>
        </p:blipFill>
        <p:spPr>
          <a:xfrm>
            <a:off x="932329" y="1147482"/>
            <a:ext cx="7306236" cy="50473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1: Should I Use DHS TRIP?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9241" r="10001"/>
          <a:stretch/>
        </p:blipFill>
        <p:spPr>
          <a:xfrm>
            <a:off x="914400" y="1174376"/>
            <a:ext cx="7315200" cy="50204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2: How to Use DHS TRIP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8756" r="9902"/>
          <a:stretch/>
        </p:blipFill>
        <p:spPr>
          <a:xfrm>
            <a:off x="914400" y="1147482"/>
            <a:ext cx="7324165" cy="50473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2: How to Use DHS TRIP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8917" r="9902"/>
          <a:stretch/>
        </p:blipFill>
        <p:spPr>
          <a:xfrm>
            <a:off x="914400" y="1156447"/>
            <a:ext cx="7324165" cy="5038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2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2: How to Use DHS TRIP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8917" r="10000"/>
          <a:stretch/>
        </p:blipFill>
        <p:spPr>
          <a:xfrm>
            <a:off x="923364" y="1156447"/>
            <a:ext cx="7306235" cy="50383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7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3: After Your Inquiry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9079" r="9902"/>
          <a:stretch/>
        </p:blipFill>
        <p:spPr>
          <a:xfrm>
            <a:off x="923365" y="1165412"/>
            <a:ext cx="7315200" cy="50294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3: After Your Inquiry | Homeland Security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9079" r="10001"/>
          <a:stretch/>
        </p:blipFill>
        <p:spPr>
          <a:xfrm>
            <a:off x="932328" y="1165412"/>
            <a:ext cx="7297271" cy="50294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62C1-2445-4EA8-8610-FCD040089C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24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Transportation Security Administration</dc:creator>
  <cp:lastModifiedBy>Christina A. Walsh</cp:lastModifiedBy>
  <cp:revision>7</cp:revision>
  <dcterms:created xsi:type="dcterms:W3CDTF">2018-12-06T15:22:20Z</dcterms:created>
  <dcterms:modified xsi:type="dcterms:W3CDTF">2018-12-10T17:01:30Z</dcterms:modified>
</cp:coreProperties>
</file>