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0" r:id="rId2"/>
  </p:sldMasterIdLst>
  <p:notesMasterIdLst>
    <p:notesMasterId r:id="rId16"/>
  </p:notesMasterIdLst>
  <p:sldIdLst>
    <p:sldId id="257" r:id="rId3"/>
    <p:sldId id="268" r:id="rId4"/>
    <p:sldId id="260" r:id="rId5"/>
    <p:sldId id="258" r:id="rId6"/>
    <p:sldId id="259" r:id="rId7"/>
    <p:sldId id="261" r:id="rId8"/>
    <p:sldId id="263" r:id="rId9"/>
    <p:sldId id="264" r:id="rId10"/>
    <p:sldId id="265" r:id="rId11"/>
    <p:sldId id="270" r:id="rId12"/>
    <p:sldId id="266" r:id="rId13"/>
    <p:sldId id="269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739" y="-1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5D2F4-FEB9-4AB3-8722-24EF8F3E7EE0}" type="datetimeFigureOut">
              <a:rPr lang="en-US" smtClean="0"/>
              <a:t>03/18/2019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6D2746-B7FB-4ACE-BEA3-83E17E909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296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D5F4C-C947-460C-A3C6-6A2F5F6D13C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00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5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5" y="1310777"/>
            <a:ext cx="8412480" cy="475488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E920C3-D147-47A9-BD6B-B7525AE8DF18}" type="datetimeFigureOut">
              <a:rPr lang="en-US"/>
              <a:pPr/>
              <a:t>03/18/2019</a:t>
            </a:fld>
            <a:endParaRPr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56679B-E644-40DE-87BF-42DF60EDD0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18235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Full Image, White Lar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5" y="1159775"/>
            <a:ext cx="8412480" cy="4754880"/>
          </a:xfrm>
          <a:prstGeom prst="roundRect">
            <a:avLst>
              <a:gd name="adj" fmla="val 4183"/>
            </a:avLst>
          </a:prstGeom>
          <a:solidFill>
            <a:srgbClr val="FFFFFF">
              <a:alpha val="85098"/>
            </a:srgbClr>
          </a:solidFill>
        </p:spPr>
        <p:txBody>
          <a:bodyPr lIns="91440" tIns="91440" rIns="91440" bIns="91440"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903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Full Image, White Smal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214" y="1168165"/>
            <a:ext cx="8412480" cy="4031771"/>
          </a:xfrm>
          <a:prstGeom prst="roundRect">
            <a:avLst>
              <a:gd name="adj" fmla="val 4183"/>
            </a:avLst>
          </a:prstGeom>
          <a:solidFill>
            <a:srgbClr val="FFFFFF">
              <a:alpha val="85098"/>
            </a:srgbClr>
          </a:solidFill>
        </p:spPr>
        <p:txBody>
          <a:bodyPr lIns="91440" tIns="91440" rIns="91440" bIns="91440"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945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E920C3-D147-47A9-BD6B-B7525AE8DF18}" type="datetimeFigureOut">
              <a:rPr lang="en-US"/>
              <a:pPr/>
              <a:t>03/18/2019</a:t>
            </a:fld>
            <a:endParaRPr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56679B-E644-40DE-87BF-42DF60EDD0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9652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35950" y="1542916"/>
            <a:ext cx="2651760" cy="1097280"/>
          </a:xfrm>
          <a:prstGeom prst="roundRect">
            <a:avLst>
              <a:gd name="adj" fmla="val 9022"/>
            </a:avLst>
          </a:prstGeom>
          <a:solidFill>
            <a:schemeClr val="accent1"/>
          </a:solidFill>
        </p:spPr>
        <p:txBody>
          <a:bodyPr lIns="91440" tIns="9144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22"/>
          </p:nvPr>
        </p:nvSpPr>
        <p:spPr>
          <a:xfrm>
            <a:off x="3298032" y="1542916"/>
            <a:ext cx="2651760" cy="1097280"/>
          </a:xfrm>
          <a:prstGeom prst="roundRect">
            <a:avLst>
              <a:gd name="adj" fmla="val 9022"/>
            </a:avLst>
          </a:prstGeom>
          <a:solidFill>
            <a:schemeClr val="accent1"/>
          </a:solidFill>
        </p:spPr>
        <p:txBody>
          <a:bodyPr lIns="91440" tIns="9144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7" name="Content Placeholder 4"/>
          <p:cNvSpPr>
            <a:spLocks noGrp="1"/>
          </p:cNvSpPr>
          <p:nvPr>
            <p:ph sz="quarter" idx="23"/>
          </p:nvPr>
        </p:nvSpPr>
        <p:spPr>
          <a:xfrm>
            <a:off x="6172200" y="1542916"/>
            <a:ext cx="2651760" cy="1097280"/>
          </a:xfrm>
          <a:prstGeom prst="roundRect">
            <a:avLst>
              <a:gd name="adj" fmla="val 9022"/>
            </a:avLst>
          </a:prstGeom>
          <a:solidFill>
            <a:schemeClr val="accent1"/>
          </a:solidFill>
        </p:spPr>
        <p:txBody>
          <a:bodyPr lIns="91440" tIns="9144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8" name="Content Placeholder 4"/>
          <p:cNvSpPr>
            <a:spLocks noGrp="1"/>
          </p:cNvSpPr>
          <p:nvPr>
            <p:ph sz="quarter" idx="24"/>
          </p:nvPr>
        </p:nvSpPr>
        <p:spPr>
          <a:xfrm>
            <a:off x="435950" y="2762242"/>
            <a:ext cx="2651760" cy="1097280"/>
          </a:xfrm>
          <a:prstGeom prst="roundRect">
            <a:avLst>
              <a:gd name="adj" fmla="val 9022"/>
            </a:avLst>
          </a:prstGeom>
          <a:solidFill>
            <a:schemeClr val="accent1"/>
          </a:solidFill>
        </p:spPr>
        <p:txBody>
          <a:bodyPr lIns="91440" tIns="9144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9" name="Content Placeholder 4"/>
          <p:cNvSpPr>
            <a:spLocks noGrp="1"/>
          </p:cNvSpPr>
          <p:nvPr>
            <p:ph sz="quarter" idx="25"/>
          </p:nvPr>
        </p:nvSpPr>
        <p:spPr>
          <a:xfrm>
            <a:off x="3298032" y="2762242"/>
            <a:ext cx="2651760" cy="1097280"/>
          </a:xfrm>
          <a:prstGeom prst="roundRect">
            <a:avLst>
              <a:gd name="adj" fmla="val 9022"/>
            </a:avLst>
          </a:prstGeom>
          <a:solidFill>
            <a:schemeClr val="accent1"/>
          </a:solidFill>
        </p:spPr>
        <p:txBody>
          <a:bodyPr lIns="91440" tIns="9144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0" name="Content Placeholder 4"/>
          <p:cNvSpPr>
            <a:spLocks noGrp="1"/>
          </p:cNvSpPr>
          <p:nvPr>
            <p:ph sz="quarter" idx="26"/>
          </p:nvPr>
        </p:nvSpPr>
        <p:spPr>
          <a:xfrm>
            <a:off x="6172200" y="2762242"/>
            <a:ext cx="2651760" cy="1097280"/>
          </a:xfrm>
          <a:prstGeom prst="roundRect">
            <a:avLst>
              <a:gd name="adj" fmla="val 9022"/>
            </a:avLst>
          </a:prstGeom>
          <a:solidFill>
            <a:schemeClr val="accent1"/>
          </a:solidFill>
        </p:spPr>
        <p:txBody>
          <a:bodyPr lIns="91440" tIns="9144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1" name="Content Placeholder 4"/>
          <p:cNvSpPr>
            <a:spLocks noGrp="1"/>
          </p:cNvSpPr>
          <p:nvPr>
            <p:ph sz="quarter" idx="27"/>
          </p:nvPr>
        </p:nvSpPr>
        <p:spPr>
          <a:xfrm>
            <a:off x="435950" y="3981568"/>
            <a:ext cx="2651760" cy="1097280"/>
          </a:xfrm>
          <a:prstGeom prst="roundRect">
            <a:avLst>
              <a:gd name="adj" fmla="val 9022"/>
            </a:avLst>
          </a:prstGeom>
          <a:solidFill>
            <a:schemeClr val="accent1"/>
          </a:solidFill>
        </p:spPr>
        <p:txBody>
          <a:bodyPr lIns="91440" tIns="9144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2" name="Content Placeholder 4"/>
          <p:cNvSpPr>
            <a:spLocks noGrp="1"/>
          </p:cNvSpPr>
          <p:nvPr>
            <p:ph sz="quarter" idx="28"/>
          </p:nvPr>
        </p:nvSpPr>
        <p:spPr>
          <a:xfrm>
            <a:off x="3298032" y="3981568"/>
            <a:ext cx="2651760" cy="1097280"/>
          </a:xfrm>
          <a:prstGeom prst="roundRect">
            <a:avLst>
              <a:gd name="adj" fmla="val 9022"/>
            </a:avLst>
          </a:prstGeom>
          <a:solidFill>
            <a:schemeClr val="accent1"/>
          </a:solidFill>
        </p:spPr>
        <p:txBody>
          <a:bodyPr lIns="91440" tIns="9144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3" name="Content Placeholder 4"/>
          <p:cNvSpPr>
            <a:spLocks noGrp="1"/>
          </p:cNvSpPr>
          <p:nvPr>
            <p:ph sz="quarter" idx="29"/>
          </p:nvPr>
        </p:nvSpPr>
        <p:spPr>
          <a:xfrm>
            <a:off x="6172200" y="3981568"/>
            <a:ext cx="2651760" cy="1097280"/>
          </a:xfrm>
          <a:prstGeom prst="roundRect">
            <a:avLst>
              <a:gd name="adj" fmla="val 9022"/>
            </a:avLst>
          </a:prstGeom>
          <a:solidFill>
            <a:schemeClr val="accent1"/>
          </a:solidFill>
        </p:spPr>
        <p:txBody>
          <a:bodyPr lIns="91440" tIns="9144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3" y="291415"/>
            <a:ext cx="8412480" cy="8229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7823" y="5205786"/>
            <a:ext cx="8412480" cy="548640"/>
          </a:xfrm>
        </p:spPr>
        <p:txBody>
          <a:bodyPr lIns="27432"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E920C3-D147-47A9-BD6B-B7525AE8DF18}" type="datetimeFigureOut">
              <a:rPr lang="en-US"/>
              <a:pPr/>
              <a:t>03/18/2019</a:t>
            </a:fld>
            <a:endParaRPr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15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56679B-E644-40DE-87BF-42DF60EDD0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87799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423863" y="1543205"/>
            <a:ext cx="2651760" cy="3383280"/>
          </a:xfrm>
          <a:prstGeom prst="roundRect">
            <a:avLst>
              <a:gd name="adj" fmla="val 4329"/>
            </a:avLst>
          </a:prstGeom>
          <a:solidFill>
            <a:schemeClr val="accent1"/>
          </a:solidFill>
        </p:spPr>
        <p:txBody>
          <a:bodyPr lIns="91440" tIns="91440" rIns="91440" bIns="91440"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24"/>
          </p:nvPr>
        </p:nvSpPr>
        <p:spPr>
          <a:xfrm>
            <a:off x="6172200" y="1543205"/>
            <a:ext cx="2651760" cy="3383280"/>
          </a:xfrm>
          <a:prstGeom prst="roundRect">
            <a:avLst>
              <a:gd name="adj" fmla="val 4329"/>
            </a:avLst>
          </a:prstGeom>
          <a:solidFill>
            <a:schemeClr val="accent1"/>
          </a:solidFill>
        </p:spPr>
        <p:txBody>
          <a:bodyPr lIns="91440" tIns="91440" rIns="91440" bIns="91440"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25"/>
          </p:nvPr>
        </p:nvSpPr>
        <p:spPr>
          <a:xfrm>
            <a:off x="3298032" y="1543205"/>
            <a:ext cx="2651760" cy="3383280"/>
          </a:xfrm>
          <a:prstGeom prst="roundRect">
            <a:avLst>
              <a:gd name="adj" fmla="val 4329"/>
            </a:avLst>
          </a:prstGeom>
          <a:solidFill>
            <a:schemeClr val="accent1"/>
          </a:solidFill>
        </p:spPr>
        <p:txBody>
          <a:bodyPr lIns="91440" tIns="91440" rIns="91440" bIns="91440"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3" y="291415"/>
            <a:ext cx="8412480" cy="8229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7823" y="5063173"/>
            <a:ext cx="8412480" cy="548640"/>
          </a:xfrm>
        </p:spPr>
        <p:txBody>
          <a:bodyPr lIns="27432"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E920C3-D147-47A9-BD6B-B7525AE8DF18}" type="datetimeFigureOut">
              <a:rPr lang="en-US"/>
              <a:pPr/>
              <a:t>03/18/2019</a:t>
            </a:fld>
            <a:endParaRPr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56679B-E644-40DE-87BF-42DF60EDD0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7396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Multi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5" y="1539750"/>
            <a:ext cx="4114800" cy="1645920"/>
          </a:xfrm>
          <a:prstGeom prst="roundRect">
            <a:avLst>
              <a:gd name="adj" fmla="val 7940"/>
            </a:avLst>
          </a:prstGeom>
          <a:ln>
            <a:solidFill>
              <a:schemeClr val="accent1"/>
            </a:solidFill>
          </a:ln>
        </p:spPr>
        <p:txBody>
          <a:bodyPr lIns="91440" tIns="91440" rIns="91440" bIns="91440"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accent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7823" y="4996061"/>
            <a:ext cx="8412480" cy="548640"/>
          </a:xfrm>
        </p:spPr>
        <p:txBody>
          <a:bodyPr lIns="27432"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6"/>
          </p:nvPr>
        </p:nvSpPr>
        <p:spPr>
          <a:xfrm>
            <a:off x="377825" y="3279344"/>
            <a:ext cx="4114800" cy="1645920"/>
          </a:xfrm>
          <a:prstGeom prst="roundRect">
            <a:avLst>
              <a:gd name="adj" fmla="val 7940"/>
            </a:avLst>
          </a:prstGeom>
          <a:ln>
            <a:solidFill>
              <a:schemeClr val="accent1"/>
            </a:solidFill>
          </a:ln>
        </p:spPr>
        <p:txBody>
          <a:bodyPr lIns="91440" tIns="91440" rIns="91440" bIns="91440"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accent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7"/>
          </p:nvPr>
        </p:nvSpPr>
        <p:spPr>
          <a:xfrm>
            <a:off x="4700587" y="1539750"/>
            <a:ext cx="4114800" cy="1645920"/>
          </a:xfrm>
          <a:prstGeom prst="roundRect">
            <a:avLst>
              <a:gd name="adj" fmla="val 7940"/>
            </a:avLst>
          </a:prstGeom>
          <a:ln>
            <a:solidFill>
              <a:schemeClr val="accent1"/>
            </a:solidFill>
          </a:ln>
        </p:spPr>
        <p:txBody>
          <a:bodyPr lIns="91440" tIns="91440" rIns="91440" bIns="91440"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accent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8"/>
          </p:nvPr>
        </p:nvSpPr>
        <p:spPr>
          <a:xfrm>
            <a:off x="4700587" y="3279344"/>
            <a:ext cx="4114800" cy="1645920"/>
          </a:xfrm>
          <a:prstGeom prst="roundRect">
            <a:avLst>
              <a:gd name="adj" fmla="val 7940"/>
            </a:avLst>
          </a:prstGeom>
          <a:ln>
            <a:solidFill>
              <a:schemeClr val="accent1"/>
            </a:solidFill>
          </a:ln>
        </p:spPr>
        <p:txBody>
          <a:bodyPr lIns="91440" tIns="91440" rIns="91440" bIns="91440"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accent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E920C3-D147-47A9-BD6B-B7525AE8DF18}" type="datetimeFigureOut">
              <a:rPr lang="en-US"/>
              <a:pPr/>
              <a:t>03/18/2019</a:t>
            </a:fld>
            <a:endParaRPr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12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56679B-E644-40DE-87BF-42DF60EDD0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04731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E920C3-D147-47A9-BD6B-B7525AE8DF18}" type="datetimeFigureOut">
              <a:rPr lang="en-US"/>
              <a:pPr/>
              <a:t>03/18/2019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56679B-E644-40DE-87BF-42DF60EDD0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2958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045" y="1029647"/>
            <a:ext cx="5486400" cy="4206240"/>
          </a:xfrm>
        </p:spPr>
        <p:txBody>
          <a:bodyPr>
            <a:normAutofit/>
          </a:bodyPr>
          <a:lstStyle>
            <a:lvl1pPr marL="117475" indent="-117475">
              <a:lnSpc>
                <a:spcPct val="90000"/>
              </a:lnSpc>
              <a:defRPr sz="280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62109" y="5746299"/>
            <a:ext cx="5486400" cy="1005840"/>
          </a:xfrm>
        </p:spPr>
        <p:txBody>
          <a:bodyPr/>
          <a:lstStyle>
            <a:lvl1pPr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8876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486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045" y="1029647"/>
            <a:ext cx="5486400" cy="4206240"/>
          </a:xfrm>
        </p:spPr>
        <p:txBody>
          <a:bodyPr>
            <a:normAutofit/>
          </a:bodyPr>
          <a:lstStyle>
            <a:lvl1pPr marL="117475" indent="-117475">
              <a:lnSpc>
                <a:spcPct val="90000"/>
              </a:lnSpc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  <p:sp>
        <p:nvSpPr>
          <p:cNvPr id="7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62109" y="5746299"/>
            <a:ext cx="5486400" cy="1005840"/>
          </a:xfrm>
        </p:spPr>
        <p:txBody>
          <a:bodyPr/>
          <a:lstStyle>
            <a:lvl1pPr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063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6576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045" y="4060272"/>
            <a:ext cx="6217920" cy="1280160"/>
          </a:xfrm>
        </p:spPr>
        <p:txBody>
          <a:bodyPr>
            <a:normAutofit/>
          </a:bodyPr>
          <a:lstStyle>
            <a:lvl1pPr marL="117475" indent="-117475">
              <a:lnSpc>
                <a:spcPct val="90000"/>
              </a:lnSpc>
              <a:defRPr sz="280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  <p:sp>
        <p:nvSpPr>
          <p:cNvPr id="7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62109" y="5418653"/>
            <a:ext cx="6126480" cy="1005840"/>
          </a:xfrm>
        </p:spPr>
        <p:txBody>
          <a:bodyPr/>
          <a:lstStyle>
            <a:lvl1pPr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7951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3" y="291415"/>
            <a:ext cx="8412480" cy="8229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377824" y="1306671"/>
            <a:ext cx="3749040" cy="47548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9"/>
          </p:nvPr>
        </p:nvSpPr>
        <p:spPr>
          <a:xfrm>
            <a:off x="5041263" y="1306671"/>
            <a:ext cx="3749040" cy="47548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E920C3-D147-47A9-BD6B-B7525AE8DF18}" type="datetimeFigureOut">
              <a:rPr lang="en-US"/>
              <a:pPr/>
              <a:t>03/18/2019</a:t>
            </a:fld>
            <a:endParaRPr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56679B-E644-40DE-87BF-42DF60EDD0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09942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2" t="23384" r="7064" b="19845"/>
          <a:stretch/>
        </p:blipFill>
        <p:spPr>
          <a:xfrm>
            <a:off x="0" y="2938463"/>
            <a:ext cx="9144000" cy="2693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645" y="845103"/>
            <a:ext cx="7315200" cy="1371600"/>
          </a:xfrm>
        </p:spPr>
        <p:txBody>
          <a:bodyPr anchor="t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5472752"/>
            <a:ext cx="9144000" cy="13852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350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" r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ound Same Side Corner Rectangle 7"/>
          <p:cNvSpPr/>
          <p:nvPr/>
        </p:nvSpPr>
        <p:spPr>
          <a:xfrm rot="5400000">
            <a:off x="2024168" y="1900133"/>
            <a:ext cx="1803825" cy="5852160"/>
          </a:xfrm>
          <a:prstGeom prst="round2Same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6081" y="4219464"/>
            <a:ext cx="5394960" cy="1188720"/>
          </a:xfrm>
        </p:spPr>
        <p:txBody>
          <a:bodyPr anchor="t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256563"/>
            <a:ext cx="1545336" cy="43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348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365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7" t="25834" r="7037" b="19823"/>
          <a:stretch/>
        </p:blipFill>
        <p:spPr>
          <a:xfrm>
            <a:off x="0" y="1225551"/>
            <a:ext cx="9144000" cy="25781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3657809"/>
            <a:ext cx="9144000" cy="32001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645" y="2046632"/>
            <a:ext cx="7315200" cy="1371600"/>
          </a:xfrm>
        </p:spPr>
        <p:txBody>
          <a:bodyPr anchor="t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645" y="3830347"/>
            <a:ext cx="6766560" cy="155448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7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0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0" y="0"/>
            <a:ext cx="9144000" cy="365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7" t="25834" r="7037" b="19823"/>
          <a:stretch/>
        </p:blipFill>
        <p:spPr>
          <a:xfrm>
            <a:off x="0" y="1225551"/>
            <a:ext cx="9144000" cy="2578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645" y="2046632"/>
            <a:ext cx="7315200" cy="1371600"/>
          </a:xfrm>
        </p:spPr>
        <p:txBody>
          <a:bodyPr anchor="t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" y="3657809"/>
            <a:ext cx="9144000" cy="32001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645" y="3871291"/>
            <a:ext cx="6766560" cy="548640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37645" y="4520297"/>
            <a:ext cx="2011680" cy="1645920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492999" y="4520297"/>
            <a:ext cx="2011680" cy="1645920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648353" y="4495800"/>
            <a:ext cx="2011680" cy="1645920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803708" y="4495800"/>
            <a:ext cx="2011680" cy="1645920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07373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Single Loop CL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645" y="845103"/>
            <a:ext cx="7315200" cy="1463040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645" y="2448057"/>
            <a:ext cx="5486400" cy="9144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7" y="6270097"/>
            <a:ext cx="1536190" cy="4067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" t="10990" r="6599" b="14897"/>
          <a:stretch/>
        </p:blipFill>
        <p:spPr>
          <a:xfrm>
            <a:off x="0" y="3503613"/>
            <a:ext cx="9144000" cy="33543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" t="10990" r="6599" b="14897"/>
          <a:stretch/>
        </p:blipFill>
        <p:spPr>
          <a:xfrm>
            <a:off x="0" y="3503613"/>
            <a:ext cx="9144000" cy="335438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" t="10990" r="6599" b="14897"/>
          <a:stretch/>
        </p:blipFill>
        <p:spPr>
          <a:xfrm>
            <a:off x="0" y="3503613"/>
            <a:ext cx="9144000" cy="335438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" t="10990" r="6599" b="14897"/>
          <a:stretch/>
        </p:blipFill>
        <p:spPr>
          <a:xfrm>
            <a:off x="0" y="3503613"/>
            <a:ext cx="9144000" cy="335438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" t="10990" r="6599" b="14897"/>
          <a:stretch/>
        </p:blipFill>
        <p:spPr>
          <a:xfrm>
            <a:off x="0" y="3503613"/>
            <a:ext cx="9144000" cy="335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95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Continuous Lo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645" y="845103"/>
            <a:ext cx="7315200" cy="1463040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645" y="2448057"/>
            <a:ext cx="5486400" cy="9144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8" t="15956" r="6980" b="18649"/>
          <a:stretch/>
        </p:blipFill>
        <p:spPr>
          <a:xfrm>
            <a:off x="-1" y="4038600"/>
            <a:ext cx="9144001" cy="2819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8" t="15956" r="6980" b="18649"/>
          <a:stretch/>
        </p:blipFill>
        <p:spPr>
          <a:xfrm>
            <a:off x="-1" y="4038600"/>
            <a:ext cx="9144001" cy="2819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8" t="15956" r="6980" b="18649"/>
          <a:stretch/>
        </p:blipFill>
        <p:spPr>
          <a:xfrm>
            <a:off x="-1" y="4038600"/>
            <a:ext cx="9144001" cy="2819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8" t="15956" r="6980" b="18649"/>
          <a:stretch/>
        </p:blipFill>
        <p:spPr>
          <a:xfrm>
            <a:off x="-1" y="4038600"/>
            <a:ext cx="9144001" cy="2819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8" t="15956" r="6980" b="18649"/>
          <a:stretch/>
        </p:blipFill>
        <p:spPr>
          <a:xfrm>
            <a:off x="-1" y="4038600"/>
            <a:ext cx="9144001" cy="28194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7" y="6270097"/>
            <a:ext cx="1536190" cy="40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99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8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8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8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8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4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2" b="41413"/>
          <a:stretch/>
        </p:blipFill>
        <p:spPr>
          <a:xfrm>
            <a:off x="0" y="0"/>
            <a:ext cx="9144000" cy="2978092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" y="2595577"/>
            <a:ext cx="9142414" cy="2433913"/>
            <a:chOff x="-1" y="2563756"/>
            <a:chExt cx="9142414" cy="2433913"/>
          </a:xfrm>
        </p:grpSpPr>
        <p:sp>
          <p:nvSpPr>
            <p:cNvPr id="11" name="Freeform 10"/>
            <p:cNvSpPr/>
            <p:nvPr userDrawn="1"/>
          </p:nvSpPr>
          <p:spPr>
            <a:xfrm>
              <a:off x="-1" y="2563756"/>
              <a:ext cx="9142413" cy="2323750"/>
            </a:xfrm>
            <a:custGeom>
              <a:avLst/>
              <a:gdLst>
                <a:gd name="connsiteX0" fmla="*/ 9144000 w 9160778"/>
                <a:gd name="connsiteY0" fmla="*/ 75501 h 2323750"/>
                <a:gd name="connsiteX1" fmla="*/ 8330268 w 9160778"/>
                <a:gd name="connsiteY1" fmla="*/ 0 h 2323750"/>
                <a:gd name="connsiteX2" fmla="*/ 6400800 w 9160778"/>
                <a:gd name="connsiteY2" fmla="*/ 67112 h 2323750"/>
                <a:gd name="connsiteX3" fmla="*/ 0 w 9160778"/>
                <a:gd name="connsiteY3" fmla="*/ 318782 h 2323750"/>
                <a:gd name="connsiteX4" fmla="*/ 0 w 9160778"/>
                <a:gd name="connsiteY4" fmla="*/ 2323750 h 2323750"/>
                <a:gd name="connsiteX5" fmla="*/ 9160778 w 9160778"/>
                <a:gd name="connsiteY5" fmla="*/ 2323750 h 2323750"/>
                <a:gd name="connsiteX6" fmla="*/ 9144000 w 9160778"/>
                <a:gd name="connsiteY6" fmla="*/ 75501 h 232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78" h="2323750">
                  <a:moveTo>
                    <a:pt x="9144000" y="75501"/>
                  </a:moveTo>
                  <a:lnTo>
                    <a:pt x="8330268" y="0"/>
                  </a:lnTo>
                  <a:lnTo>
                    <a:pt x="6400800" y="67112"/>
                  </a:lnTo>
                  <a:lnTo>
                    <a:pt x="0" y="318782"/>
                  </a:lnTo>
                  <a:lnTo>
                    <a:pt x="0" y="2323750"/>
                  </a:lnTo>
                  <a:lnTo>
                    <a:pt x="9160778" y="2323750"/>
                  </a:lnTo>
                  <a:lnTo>
                    <a:pt x="9144000" y="7550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 bwMode="auto">
            <a:xfrm>
              <a:off x="8706035" y="2663301"/>
              <a:ext cx="436378" cy="23343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9"/>
          <a:stretch/>
        </p:blipFill>
        <p:spPr>
          <a:xfrm>
            <a:off x="1" y="854895"/>
            <a:ext cx="9144000" cy="39675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645" y="3848361"/>
            <a:ext cx="7315200" cy="1463040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645" y="5451315"/>
            <a:ext cx="5486400" cy="9144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7586" y="6500545"/>
            <a:ext cx="543289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" dirty="0">
                <a:solidFill>
                  <a:srgbClr val="000000"/>
                </a:solidFill>
                <a:cs typeface="Arial"/>
              </a:rPr>
              <a:t>©2013 Xerox Corporation. All rights reserved. Xerox® and Xerox Design® are trademarks of Xerox Corporation in the United States and/or other countries.</a:t>
            </a:r>
          </a:p>
        </p:txBody>
      </p:sp>
    </p:spTree>
    <p:extLst>
      <p:ext uri="{BB962C8B-B14F-4D97-AF65-F5344CB8AC3E}">
        <p14:creationId xmlns:p14="http://schemas.microsoft.com/office/powerpoint/2010/main" val="598897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 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xer_3ln_tag_tm_alt_4cp_grd_p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8951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xer_3ln_tag_tm_alt_4cp_grd_pos"/>
          <p:cNvPicPr>
            <a:picLocks noChangeAspect="1" noChangeArrowheads="1"/>
          </p:cNvPicPr>
          <p:nvPr/>
        </p:nvPicPr>
        <p:blipFill rotWithShape="1">
          <a:blip r:embed="rId2" cstate="print"/>
          <a:srcRect t="35710" b="44696"/>
          <a:stretch/>
        </p:blipFill>
        <p:spPr bwMode="auto">
          <a:xfrm>
            <a:off x="0" y="2757115"/>
            <a:ext cx="9144000" cy="13437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3827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xer_3ln_r_rgb 3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13" y="2533650"/>
            <a:ext cx="40671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2275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7823" y="291415"/>
            <a:ext cx="8412480" cy="100584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5" y="1654726"/>
            <a:ext cx="8412480" cy="4389120"/>
          </a:xfrm>
        </p:spPr>
        <p:txBody>
          <a:bodyPr/>
          <a:lstStyle>
            <a:lvl1pPr>
              <a:defRPr sz="2000"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E920C3-D147-47A9-BD6B-B7525AE8DF18}" type="datetimeFigureOut">
              <a:rPr lang="en-US"/>
              <a:pPr/>
              <a:t>03/18/2019</a:t>
            </a:fld>
            <a:endParaRPr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56679B-E644-40DE-87BF-42DF60EDD0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37783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_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AAFB9"/>
          </a:solidFill>
        </p:spPr>
        <p:txBody>
          <a:bodyPr lIns="64008" tIns="32004" rIns="64008" bIns="32004">
            <a:normAutofit/>
          </a:bodyPr>
          <a:lstStyle>
            <a:lvl1pPr>
              <a:buFontTx/>
              <a:buNone/>
              <a:defRPr sz="130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Content Placeholder 17"/>
          <p:cNvSpPr>
            <a:spLocks noGrp="1"/>
          </p:cNvSpPr>
          <p:nvPr>
            <p:ph sz="quarter" idx="14" hasCustomPrompt="1"/>
          </p:nvPr>
        </p:nvSpPr>
        <p:spPr>
          <a:xfrm>
            <a:off x="330200" y="4328583"/>
            <a:ext cx="4052998" cy="603250"/>
          </a:xfrm>
          <a:prstGeom prst="rect">
            <a:avLst/>
          </a:prstGeom>
        </p:spPr>
        <p:txBody>
          <a:bodyPr lIns="64008" tIns="32004" rIns="64008" bIns="32004" anchor="t">
            <a:noAutofit/>
          </a:bodyPr>
          <a:lstStyle>
            <a:lvl1pPr marL="160020" indent="-160020">
              <a:spcBef>
                <a:spcPts val="0"/>
              </a:spcBef>
              <a:spcAft>
                <a:spcPts val="280"/>
              </a:spcAft>
              <a:buFontTx/>
              <a:buNone/>
              <a:defRPr sz="1100" b="1">
                <a:solidFill>
                  <a:srgbClr val="FFFFFE"/>
                </a:solidFill>
              </a:defRPr>
            </a:lvl1pPr>
            <a:lvl2pPr marL="0" indent="0">
              <a:spcBef>
                <a:spcPts val="0"/>
              </a:spcBef>
              <a:spcAft>
                <a:spcPts val="280"/>
              </a:spcAft>
              <a:buFontTx/>
              <a:buNone/>
              <a:defRPr sz="1100" b="1">
                <a:solidFill>
                  <a:schemeClr val="bg1"/>
                </a:solidFill>
              </a:defRPr>
            </a:lvl2pPr>
            <a:lvl3pPr marL="524510" indent="-160020">
              <a:spcBef>
                <a:spcPts val="0"/>
              </a:spcBef>
              <a:spcAft>
                <a:spcPts val="420"/>
              </a:spcAft>
              <a:buFontTx/>
              <a:buNone/>
              <a:defRPr sz="1500"/>
            </a:lvl3pPr>
            <a:lvl4pPr marL="720090" indent="-195580">
              <a:spcBef>
                <a:spcPts val="0"/>
              </a:spcBef>
              <a:spcAft>
                <a:spcPts val="420"/>
              </a:spcAft>
              <a:buFontTx/>
              <a:buNone/>
              <a:defRPr sz="1500"/>
            </a:lvl4pPr>
            <a:lvl5pPr marL="880110" indent="-160020">
              <a:spcBef>
                <a:spcPts val="0"/>
              </a:spcBef>
              <a:spcAft>
                <a:spcPts val="420"/>
              </a:spcAft>
              <a:buFontTx/>
              <a:buNone/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309562" y="2381250"/>
            <a:ext cx="4341813" cy="1143000"/>
          </a:xfrm>
          <a:prstGeom prst="rect">
            <a:avLst/>
          </a:prstGeom>
        </p:spPr>
        <p:txBody>
          <a:bodyPr lIns="64008" tIns="32004" rIns="64008" bIns="32004" anchor="b">
            <a:noAutofit/>
          </a:bodyPr>
          <a:lstStyle>
            <a:lvl1pPr algn="l">
              <a:lnSpc>
                <a:spcPts val="3808"/>
              </a:lnSpc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7500" y="3564466"/>
            <a:ext cx="4341813" cy="579967"/>
          </a:xfrm>
          <a:prstGeom prst="rect">
            <a:avLst/>
          </a:prstGeom>
        </p:spPr>
        <p:txBody>
          <a:bodyPr lIns="64008" tIns="32004" rIns="64008" bIns="32004">
            <a:no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6" name="Picture 5" descr="conduent_logo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740" y="318429"/>
            <a:ext cx="1392420" cy="478873"/>
          </a:xfrm>
          <a:prstGeom prst="rect">
            <a:avLst/>
          </a:prstGeom>
        </p:spPr>
      </p:pic>
      <p:sp>
        <p:nvSpPr>
          <p:cNvPr id="8" name="Freeform 7"/>
          <p:cNvSpPr>
            <a:spLocks/>
          </p:cNvSpPr>
          <p:nvPr/>
        </p:nvSpPr>
        <p:spPr>
          <a:xfrm>
            <a:off x="378024" y="0"/>
            <a:ext cx="1106385" cy="70797"/>
          </a:xfrm>
          <a:custGeom>
            <a:avLst/>
            <a:gdLst>
              <a:gd name="connsiteX0" fmla="*/ 0 w 7620105"/>
              <a:gd name="connsiteY0" fmla="*/ 20159 h 483798"/>
              <a:gd name="connsiteX1" fmla="*/ 282226 w 7620105"/>
              <a:gd name="connsiteY1" fmla="*/ 483798 h 483798"/>
              <a:gd name="connsiteX2" fmla="*/ 7620105 w 7620105"/>
              <a:gd name="connsiteY2" fmla="*/ 463640 h 483798"/>
              <a:gd name="connsiteX3" fmla="*/ 7317720 w 7620105"/>
              <a:gd name="connsiteY3" fmla="*/ 0 h 483798"/>
              <a:gd name="connsiteX4" fmla="*/ 0 w 7620105"/>
              <a:gd name="connsiteY4" fmla="*/ 20159 h 4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105" h="483798">
                <a:moveTo>
                  <a:pt x="0" y="20159"/>
                </a:moveTo>
                <a:lnTo>
                  <a:pt x="282226" y="483798"/>
                </a:lnTo>
                <a:lnTo>
                  <a:pt x="7620105" y="463640"/>
                </a:lnTo>
                <a:lnTo>
                  <a:pt x="7317720" y="0"/>
                </a:lnTo>
                <a:lnTo>
                  <a:pt x="0" y="20159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_Option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over_new_10.a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3160713" y="2349500"/>
            <a:ext cx="3575050" cy="603250"/>
          </a:xfrm>
          <a:prstGeom prst="rect">
            <a:avLst/>
          </a:prstGeom>
        </p:spPr>
        <p:txBody>
          <a:bodyPr lIns="64008" tIns="32004" rIns="64008" bIns="32004" anchor="t">
            <a:noAutofit/>
          </a:bodyPr>
          <a:lstStyle>
            <a:lvl1pPr marL="160020" indent="-160020">
              <a:spcBef>
                <a:spcPts val="0"/>
              </a:spcBef>
              <a:spcAft>
                <a:spcPts val="280"/>
              </a:spcAft>
              <a:buFontTx/>
              <a:buNone/>
              <a:defRPr sz="1700" b="1">
                <a:solidFill>
                  <a:srgbClr val="141313"/>
                </a:solidFill>
              </a:defRPr>
            </a:lvl1pPr>
            <a:lvl2pPr marL="0" indent="0">
              <a:spcBef>
                <a:spcPts val="0"/>
              </a:spcBef>
              <a:spcAft>
                <a:spcPts val="280"/>
              </a:spcAft>
              <a:buFontTx/>
              <a:buNone/>
              <a:defRPr sz="1100" b="1">
                <a:solidFill>
                  <a:schemeClr val="bg1"/>
                </a:solidFill>
              </a:defRPr>
            </a:lvl2pPr>
            <a:lvl3pPr marL="524510" indent="-160020">
              <a:spcBef>
                <a:spcPts val="0"/>
              </a:spcBef>
              <a:spcAft>
                <a:spcPts val="420"/>
              </a:spcAft>
              <a:buFontTx/>
              <a:buNone/>
              <a:defRPr sz="1500"/>
            </a:lvl3pPr>
            <a:lvl4pPr marL="720090" indent="-195580">
              <a:spcBef>
                <a:spcPts val="0"/>
              </a:spcBef>
              <a:spcAft>
                <a:spcPts val="420"/>
              </a:spcAft>
              <a:buFontTx/>
              <a:buNone/>
              <a:defRPr sz="1500"/>
            </a:lvl4pPr>
            <a:lvl5pPr marL="880110" indent="-160020">
              <a:spcBef>
                <a:spcPts val="0"/>
              </a:spcBef>
              <a:spcAft>
                <a:spcPts val="420"/>
              </a:spcAft>
              <a:buFontTx/>
              <a:buNone/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3134916" y="2984500"/>
            <a:ext cx="3600847" cy="1143000"/>
          </a:xfrm>
          <a:prstGeom prst="rect">
            <a:avLst/>
          </a:prstGeom>
        </p:spPr>
        <p:txBody>
          <a:bodyPr lIns="64008" tIns="32004" rIns="64008" bIns="32004" anchor="b">
            <a:noAutofit/>
          </a:bodyPr>
          <a:lstStyle>
            <a:lvl1pPr algn="l">
              <a:lnSpc>
                <a:spcPts val="3808"/>
              </a:lnSpc>
              <a:defRPr sz="3800">
                <a:solidFill>
                  <a:srgbClr val="14131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2775" y="4169833"/>
            <a:ext cx="3598863" cy="579967"/>
          </a:xfrm>
          <a:prstGeom prst="rect">
            <a:avLst/>
          </a:prstGeom>
        </p:spPr>
        <p:txBody>
          <a:bodyPr lIns="64008" tIns="32004" rIns="64008" bIns="32004">
            <a:noAutofit/>
          </a:bodyPr>
          <a:lstStyle>
            <a:lvl1pPr marL="0" indent="0" algn="l">
              <a:buNone/>
              <a:defRPr sz="1800" b="1">
                <a:solidFill>
                  <a:srgbClr val="141313"/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9" name="Content Placeholder 17"/>
          <p:cNvSpPr>
            <a:spLocks noGrp="1"/>
          </p:cNvSpPr>
          <p:nvPr>
            <p:ph sz="quarter" idx="14" hasCustomPrompt="1"/>
          </p:nvPr>
        </p:nvSpPr>
        <p:spPr>
          <a:xfrm>
            <a:off x="5379935" y="5975798"/>
            <a:ext cx="3440850" cy="603250"/>
          </a:xfrm>
          <a:prstGeom prst="rect">
            <a:avLst/>
          </a:prstGeom>
        </p:spPr>
        <p:txBody>
          <a:bodyPr lIns="64008" tIns="32004" rIns="64008" bIns="32004" anchor="t">
            <a:noAutofit/>
          </a:bodyPr>
          <a:lstStyle>
            <a:lvl1pPr marL="160020" indent="-160020" algn="r">
              <a:spcBef>
                <a:spcPts val="0"/>
              </a:spcBef>
              <a:spcAft>
                <a:spcPts val="280"/>
              </a:spcAft>
              <a:buFontTx/>
              <a:buNone/>
              <a:defRPr sz="1100" b="1">
                <a:solidFill>
                  <a:srgbClr val="141313"/>
                </a:solidFill>
              </a:defRPr>
            </a:lvl1pPr>
            <a:lvl2pPr marL="0" indent="0" algn="r">
              <a:spcBef>
                <a:spcPts val="0"/>
              </a:spcBef>
              <a:spcAft>
                <a:spcPts val="280"/>
              </a:spcAft>
              <a:buFontTx/>
              <a:buNone/>
              <a:defRPr sz="1100" b="1">
                <a:solidFill>
                  <a:schemeClr val="bg1"/>
                </a:solidFill>
              </a:defRPr>
            </a:lvl2pPr>
            <a:lvl3pPr marL="524510" indent="-160020">
              <a:spcBef>
                <a:spcPts val="0"/>
              </a:spcBef>
              <a:spcAft>
                <a:spcPts val="420"/>
              </a:spcAft>
              <a:buFontTx/>
              <a:buNone/>
              <a:defRPr sz="1500"/>
            </a:lvl3pPr>
            <a:lvl4pPr marL="720090" indent="-195580">
              <a:spcBef>
                <a:spcPts val="0"/>
              </a:spcBef>
              <a:spcAft>
                <a:spcPts val="420"/>
              </a:spcAft>
              <a:buFontTx/>
              <a:buNone/>
              <a:defRPr sz="1500"/>
            </a:lvl4pPr>
            <a:lvl5pPr marL="880110" indent="-160020">
              <a:spcBef>
                <a:spcPts val="0"/>
              </a:spcBef>
              <a:spcAft>
                <a:spcPts val="420"/>
              </a:spcAft>
              <a:buFontTx/>
              <a:buNone/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Freeform 14"/>
          <p:cNvSpPr>
            <a:spLocks/>
          </p:cNvSpPr>
          <p:nvPr/>
        </p:nvSpPr>
        <p:spPr>
          <a:xfrm>
            <a:off x="3235524" y="0"/>
            <a:ext cx="1106385" cy="70797"/>
          </a:xfrm>
          <a:custGeom>
            <a:avLst/>
            <a:gdLst>
              <a:gd name="connsiteX0" fmla="*/ 0 w 7620105"/>
              <a:gd name="connsiteY0" fmla="*/ 20159 h 483798"/>
              <a:gd name="connsiteX1" fmla="*/ 282226 w 7620105"/>
              <a:gd name="connsiteY1" fmla="*/ 483798 h 483798"/>
              <a:gd name="connsiteX2" fmla="*/ 7620105 w 7620105"/>
              <a:gd name="connsiteY2" fmla="*/ 463640 h 483798"/>
              <a:gd name="connsiteX3" fmla="*/ 7317720 w 7620105"/>
              <a:gd name="connsiteY3" fmla="*/ 0 h 483798"/>
              <a:gd name="connsiteX4" fmla="*/ 0 w 7620105"/>
              <a:gd name="connsiteY4" fmla="*/ 20159 h 4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105" h="483798">
                <a:moveTo>
                  <a:pt x="0" y="20159"/>
                </a:moveTo>
                <a:lnTo>
                  <a:pt x="282226" y="483798"/>
                </a:lnTo>
                <a:lnTo>
                  <a:pt x="7620105" y="463640"/>
                </a:lnTo>
                <a:lnTo>
                  <a:pt x="7317720" y="0"/>
                </a:lnTo>
                <a:lnTo>
                  <a:pt x="0" y="20159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endParaRPr lang="en-US"/>
          </a:p>
        </p:txBody>
      </p:sp>
      <p:pic>
        <p:nvPicPr>
          <p:cNvPr id="9" name="Picture 8" descr="conduent_logo_black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740" y="323667"/>
            <a:ext cx="1408693" cy="484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_Option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7"/>
          <p:cNvSpPr>
            <a:spLocks noGrp="1"/>
          </p:cNvSpPr>
          <p:nvPr>
            <p:ph sz="quarter" idx="14" hasCustomPrompt="1"/>
          </p:nvPr>
        </p:nvSpPr>
        <p:spPr>
          <a:xfrm>
            <a:off x="5533781" y="5975798"/>
            <a:ext cx="3314856" cy="603250"/>
          </a:xfrm>
          <a:prstGeom prst="rect">
            <a:avLst/>
          </a:prstGeom>
        </p:spPr>
        <p:txBody>
          <a:bodyPr lIns="64008" tIns="32004" rIns="64008" bIns="32004" anchor="t">
            <a:noAutofit/>
          </a:bodyPr>
          <a:lstStyle>
            <a:lvl1pPr marL="160020" indent="-160020" algn="r">
              <a:spcBef>
                <a:spcPts val="0"/>
              </a:spcBef>
              <a:spcAft>
                <a:spcPts val="280"/>
              </a:spcAft>
              <a:buFontTx/>
              <a:buNone/>
              <a:defRPr sz="1100" b="1">
                <a:solidFill>
                  <a:srgbClr val="141313"/>
                </a:solidFill>
              </a:defRPr>
            </a:lvl1pPr>
            <a:lvl2pPr marL="0" indent="0" algn="r">
              <a:spcBef>
                <a:spcPts val="0"/>
              </a:spcBef>
              <a:spcAft>
                <a:spcPts val="280"/>
              </a:spcAft>
              <a:buFontTx/>
              <a:buNone/>
              <a:defRPr sz="1100" b="1">
                <a:solidFill>
                  <a:schemeClr val="bg1"/>
                </a:solidFill>
              </a:defRPr>
            </a:lvl2pPr>
            <a:lvl3pPr marL="524510" indent="-160020">
              <a:spcBef>
                <a:spcPts val="0"/>
              </a:spcBef>
              <a:spcAft>
                <a:spcPts val="420"/>
              </a:spcAft>
              <a:buFontTx/>
              <a:buNone/>
              <a:defRPr sz="1500"/>
            </a:lvl3pPr>
            <a:lvl4pPr marL="720090" indent="-195580">
              <a:spcBef>
                <a:spcPts val="0"/>
              </a:spcBef>
              <a:spcAft>
                <a:spcPts val="420"/>
              </a:spcAft>
              <a:buFontTx/>
              <a:buNone/>
              <a:defRPr sz="1500"/>
            </a:lvl4pPr>
            <a:lvl5pPr marL="880110" indent="-160020">
              <a:spcBef>
                <a:spcPts val="0"/>
              </a:spcBef>
              <a:spcAft>
                <a:spcPts val="420"/>
              </a:spcAft>
              <a:buFontTx/>
              <a:buNone/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4572000"/>
          </a:xfrm>
          <a:prstGeom prst="rect">
            <a:avLst/>
          </a:prstGeom>
          <a:solidFill>
            <a:srgbClr val="AAAFB9"/>
          </a:solidFill>
          <a:ln>
            <a:noFill/>
          </a:ln>
        </p:spPr>
        <p:txBody>
          <a:bodyPr lIns="64008" tIns="32004" rIns="64008" bIns="32004">
            <a:normAutofit/>
          </a:bodyPr>
          <a:lstStyle>
            <a:lvl1pPr>
              <a:buFontTx/>
              <a:buNone/>
              <a:defRPr sz="130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6" name="Picture 5" descr="conduent_logo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740" y="318429"/>
            <a:ext cx="1392420" cy="478873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322263" y="4360333"/>
            <a:ext cx="8485386" cy="1143000"/>
          </a:xfrm>
          <a:prstGeom prst="rect">
            <a:avLst/>
          </a:prstGeom>
        </p:spPr>
        <p:txBody>
          <a:bodyPr lIns="64008" tIns="32004" rIns="64008" bIns="32004" anchor="b">
            <a:noAutofit/>
          </a:bodyPr>
          <a:lstStyle>
            <a:lvl1pPr algn="l">
              <a:lnSpc>
                <a:spcPts val="3808"/>
              </a:lnSpc>
              <a:defRPr sz="3800">
                <a:solidFill>
                  <a:srgbClr val="14131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5437" y="5492750"/>
            <a:ext cx="5567363" cy="579967"/>
          </a:xfrm>
          <a:prstGeom prst="rect">
            <a:avLst/>
          </a:prstGeom>
        </p:spPr>
        <p:txBody>
          <a:bodyPr lIns="64008" tIns="32004" rIns="64008" bIns="32004">
            <a:noAutofit/>
          </a:bodyPr>
          <a:lstStyle>
            <a:lvl1pPr marL="0" indent="0" algn="l">
              <a:buNone/>
              <a:defRPr sz="1800">
                <a:solidFill>
                  <a:srgbClr val="141313"/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Freeform 7"/>
          <p:cNvSpPr>
            <a:spLocks/>
          </p:cNvSpPr>
          <p:nvPr/>
        </p:nvSpPr>
        <p:spPr>
          <a:xfrm>
            <a:off x="378024" y="4572000"/>
            <a:ext cx="1106385" cy="70797"/>
          </a:xfrm>
          <a:custGeom>
            <a:avLst/>
            <a:gdLst>
              <a:gd name="connsiteX0" fmla="*/ 0 w 7620105"/>
              <a:gd name="connsiteY0" fmla="*/ 20159 h 483798"/>
              <a:gd name="connsiteX1" fmla="*/ 282226 w 7620105"/>
              <a:gd name="connsiteY1" fmla="*/ 483798 h 483798"/>
              <a:gd name="connsiteX2" fmla="*/ 7620105 w 7620105"/>
              <a:gd name="connsiteY2" fmla="*/ 463640 h 483798"/>
              <a:gd name="connsiteX3" fmla="*/ 7317720 w 7620105"/>
              <a:gd name="connsiteY3" fmla="*/ 0 h 483798"/>
              <a:gd name="connsiteX4" fmla="*/ 0 w 7620105"/>
              <a:gd name="connsiteY4" fmla="*/ 20159 h 4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105" h="483798">
                <a:moveTo>
                  <a:pt x="0" y="20159"/>
                </a:moveTo>
                <a:lnTo>
                  <a:pt x="282226" y="483798"/>
                </a:lnTo>
                <a:lnTo>
                  <a:pt x="7620105" y="463640"/>
                </a:lnTo>
                <a:lnTo>
                  <a:pt x="7317720" y="0"/>
                </a:lnTo>
                <a:lnTo>
                  <a:pt x="0" y="20159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ver_Option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4572000"/>
            <a:ext cx="9144000" cy="2286000"/>
          </a:xfrm>
          <a:prstGeom prst="rect">
            <a:avLst/>
          </a:prstGeom>
          <a:solidFill>
            <a:srgbClr val="2845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endParaRPr lang="en-US"/>
          </a:p>
        </p:txBody>
      </p:sp>
      <p:sp>
        <p:nvSpPr>
          <p:cNvPr id="11" name="Content Placeholder 17"/>
          <p:cNvSpPr>
            <a:spLocks noGrp="1"/>
          </p:cNvSpPr>
          <p:nvPr>
            <p:ph sz="quarter" idx="14" hasCustomPrompt="1"/>
          </p:nvPr>
        </p:nvSpPr>
        <p:spPr>
          <a:xfrm>
            <a:off x="5533781" y="5975798"/>
            <a:ext cx="3314856" cy="603250"/>
          </a:xfrm>
          <a:prstGeom prst="rect">
            <a:avLst/>
          </a:prstGeom>
        </p:spPr>
        <p:txBody>
          <a:bodyPr lIns="64008" tIns="32004" rIns="64008" bIns="32004" anchor="t">
            <a:noAutofit/>
          </a:bodyPr>
          <a:lstStyle>
            <a:lvl1pPr marL="160020" indent="-160020" algn="r">
              <a:spcBef>
                <a:spcPts val="0"/>
              </a:spcBef>
              <a:spcAft>
                <a:spcPts val="280"/>
              </a:spcAft>
              <a:buFontTx/>
              <a:buNone/>
              <a:defRPr sz="1100" b="1">
                <a:solidFill>
                  <a:srgbClr val="FFFFFE"/>
                </a:solidFill>
              </a:defRPr>
            </a:lvl1pPr>
            <a:lvl2pPr marL="0" indent="0" algn="r">
              <a:spcBef>
                <a:spcPts val="0"/>
              </a:spcBef>
              <a:spcAft>
                <a:spcPts val="280"/>
              </a:spcAft>
              <a:buFontTx/>
              <a:buNone/>
              <a:defRPr sz="1100" b="1">
                <a:solidFill>
                  <a:schemeClr val="bg1"/>
                </a:solidFill>
              </a:defRPr>
            </a:lvl2pPr>
            <a:lvl3pPr marL="524510" indent="-160020">
              <a:spcBef>
                <a:spcPts val="0"/>
              </a:spcBef>
              <a:spcAft>
                <a:spcPts val="420"/>
              </a:spcAft>
              <a:buFontTx/>
              <a:buNone/>
              <a:defRPr sz="1500"/>
            </a:lvl3pPr>
            <a:lvl4pPr marL="720090" indent="-195580">
              <a:spcBef>
                <a:spcPts val="0"/>
              </a:spcBef>
              <a:spcAft>
                <a:spcPts val="420"/>
              </a:spcAft>
              <a:buFontTx/>
              <a:buNone/>
              <a:defRPr sz="1500"/>
            </a:lvl4pPr>
            <a:lvl5pPr marL="880110" indent="-160020">
              <a:spcBef>
                <a:spcPts val="0"/>
              </a:spcBef>
              <a:spcAft>
                <a:spcPts val="420"/>
              </a:spcAft>
              <a:buFontTx/>
              <a:buNone/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4572000"/>
          </a:xfrm>
          <a:prstGeom prst="rect">
            <a:avLst/>
          </a:prstGeom>
          <a:solidFill>
            <a:srgbClr val="AAAFB9"/>
          </a:solidFill>
        </p:spPr>
        <p:txBody>
          <a:bodyPr lIns="64008" tIns="32004" rIns="64008" bIns="32004">
            <a:normAutofit/>
          </a:bodyPr>
          <a:lstStyle>
            <a:lvl1pPr>
              <a:buFontTx/>
              <a:buNone/>
              <a:defRPr sz="130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6" name="Picture 5" descr="conduent_logo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740" y="318429"/>
            <a:ext cx="1392420" cy="478873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322263" y="4360333"/>
            <a:ext cx="8485386" cy="1143000"/>
          </a:xfrm>
          <a:prstGeom prst="rect">
            <a:avLst/>
          </a:prstGeom>
        </p:spPr>
        <p:txBody>
          <a:bodyPr lIns="64008" tIns="32004" rIns="64008" bIns="32004" anchor="b">
            <a:noAutofit/>
          </a:bodyPr>
          <a:lstStyle>
            <a:lvl1pPr algn="l">
              <a:lnSpc>
                <a:spcPts val="3808"/>
              </a:lnSpc>
              <a:defRPr sz="3800">
                <a:solidFill>
                  <a:srgbClr val="FFFFF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5437" y="5492750"/>
            <a:ext cx="5567363" cy="579967"/>
          </a:xfrm>
          <a:prstGeom prst="rect">
            <a:avLst/>
          </a:prstGeom>
        </p:spPr>
        <p:txBody>
          <a:bodyPr lIns="64008" tIns="32004" rIns="64008" bIns="32004">
            <a:noAutofit/>
          </a:bodyPr>
          <a:lstStyle>
            <a:lvl1pPr marL="0" indent="0" algn="l">
              <a:buNone/>
              <a:defRPr sz="1800">
                <a:solidFill>
                  <a:srgbClr val="FFFFFE"/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5" name="Freeform 14"/>
          <p:cNvSpPr>
            <a:spLocks/>
          </p:cNvSpPr>
          <p:nvPr/>
        </p:nvSpPr>
        <p:spPr>
          <a:xfrm>
            <a:off x="378024" y="4572000"/>
            <a:ext cx="1106385" cy="70797"/>
          </a:xfrm>
          <a:custGeom>
            <a:avLst/>
            <a:gdLst>
              <a:gd name="connsiteX0" fmla="*/ 0 w 7620105"/>
              <a:gd name="connsiteY0" fmla="*/ 20159 h 483798"/>
              <a:gd name="connsiteX1" fmla="*/ 282226 w 7620105"/>
              <a:gd name="connsiteY1" fmla="*/ 483798 h 483798"/>
              <a:gd name="connsiteX2" fmla="*/ 7620105 w 7620105"/>
              <a:gd name="connsiteY2" fmla="*/ 463640 h 483798"/>
              <a:gd name="connsiteX3" fmla="*/ 7317720 w 7620105"/>
              <a:gd name="connsiteY3" fmla="*/ 0 h 483798"/>
              <a:gd name="connsiteX4" fmla="*/ 0 w 7620105"/>
              <a:gd name="connsiteY4" fmla="*/ 20159 h 4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105" h="483798">
                <a:moveTo>
                  <a:pt x="0" y="20159"/>
                </a:moveTo>
                <a:lnTo>
                  <a:pt x="282226" y="483798"/>
                </a:lnTo>
                <a:lnTo>
                  <a:pt x="7620105" y="463640"/>
                </a:lnTo>
                <a:lnTo>
                  <a:pt x="7317720" y="0"/>
                </a:lnTo>
                <a:lnTo>
                  <a:pt x="0" y="20159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_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EE56679B-E644-40DE-87BF-42DF60EDD0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23E920C3-D147-47A9-BD6B-B7525AE8DF18}" type="datetimeFigureOut">
              <a:rPr lang="en-US" smtClean="0"/>
              <a:pPr/>
              <a:t>03/18/2019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317104" y="2402417"/>
            <a:ext cx="7564834" cy="1143000"/>
          </a:xfrm>
          <a:prstGeom prst="rect">
            <a:avLst/>
          </a:prstGeom>
        </p:spPr>
        <p:txBody>
          <a:bodyPr lIns="64008" tIns="32004" rIns="64008" bIns="32004" anchor="b">
            <a:noAutofit/>
          </a:bodyPr>
          <a:lstStyle>
            <a:lvl1pPr algn="l">
              <a:lnSpc>
                <a:spcPts val="3808"/>
              </a:lnSpc>
              <a:defRPr sz="3800">
                <a:solidFill>
                  <a:srgbClr val="14131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Freeform 7"/>
          <p:cNvSpPr>
            <a:spLocks/>
          </p:cNvSpPr>
          <p:nvPr/>
        </p:nvSpPr>
        <p:spPr>
          <a:xfrm>
            <a:off x="378024" y="0"/>
            <a:ext cx="1106385" cy="70797"/>
          </a:xfrm>
          <a:custGeom>
            <a:avLst/>
            <a:gdLst>
              <a:gd name="connsiteX0" fmla="*/ 0 w 7620105"/>
              <a:gd name="connsiteY0" fmla="*/ 20159 h 483798"/>
              <a:gd name="connsiteX1" fmla="*/ 282226 w 7620105"/>
              <a:gd name="connsiteY1" fmla="*/ 483798 h 483798"/>
              <a:gd name="connsiteX2" fmla="*/ 7620105 w 7620105"/>
              <a:gd name="connsiteY2" fmla="*/ 463640 h 483798"/>
              <a:gd name="connsiteX3" fmla="*/ 7317720 w 7620105"/>
              <a:gd name="connsiteY3" fmla="*/ 0 h 483798"/>
              <a:gd name="connsiteX4" fmla="*/ 0 w 7620105"/>
              <a:gd name="connsiteY4" fmla="*/ 20159 h 4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105" h="483798">
                <a:moveTo>
                  <a:pt x="0" y="20159"/>
                </a:moveTo>
                <a:lnTo>
                  <a:pt x="282226" y="483798"/>
                </a:lnTo>
                <a:lnTo>
                  <a:pt x="7620105" y="463640"/>
                </a:lnTo>
                <a:lnTo>
                  <a:pt x="7317720" y="0"/>
                </a:lnTo>
                <a:lnTo>
                  <a:pt x="0" y="20159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_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845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E56679B-E644-40DE-87BF-42DF60EDD0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3E920C3-D147-47A9-BD6B-B7525AE8DF18}" type="datetimeFigureOut">
              <a:rPr lang="en-US" smtClean="0"/>
              <a:pPr/>
              <a:t>03/18/2019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317103" y="846667"/>
            <a:ext cx="8049022" cy="4635500"/>
          </a:xfrm>
          <a:prstGeom prst="rect">
            <a:avLst/>
          </a:prstGeom>
        </p:spPr>
        <p:txBody>
          <a:bodyPr lIns="64008" tIns="32004" rIns="64008" bIns="32004" anchor="ctr">
            <a:noAutofit/>
          </a:bodyPr>
          <a:lstStyle>
            <a:lvl1pPr algn="l">
              <a:lnSpc>
                <a:spcPts val="4578"/>
              </a:lnSpc>
              <a:defRPr sz="34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conduent_logo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3740" y="391845"/>
            <a:ext cx="955693" cy="328678"/>
          </a:xfrm>
          <a:prstGeom prst="rect">
            <a:avLst/>
          </a:prstGeom>
        </p:spPr>
      </p:pic>
      <p:sp>
        <p:nvSpPr>
          <p:cNvPr id="9" name="Freeform 8"/>
          <p:cNvSpPr>
            <a:spLocks/>
          </p:cNvSpPr>
          <p:nvPr/>
        </p:nvSpPr>
        <p:spPr>
          <a:xfrm>
            <a:off x="378024" y="0"/>
            <a:ext cx="1106385" cy="70797"/>
          </a:xfrm>
          <a:custGeom>
            <a:avLst/>
            <a:gdLst>
              <a:gd name="connsiteX0" fmla="*/ 0 w 7620105"/>
              <a:gd name="connsiteY0" fmla="*/ 20159 h 483798"/>
              <a:gd name="connsiteX1" fmla="*/ 282226 w 7620105"/>
              <a:gd name="connsiteY1" fmla="*/ 483798 h 483798"/>
              <a:gd name="connsiteX2" fmla="*/ 7620105 w 7620105"/>
              <a:gd name="connsiteY2" fmla="*/ 463640 h 483798"/>
              <a:gd name="connsiteX3" fmla="*/ 7317720 w 7620105"/>
              <a:gd name="connsiteY3" fmla="*/ 0 h 483798"/>
              <a:gd name="connsiteX4" fmla="*/ 0 w 7620105"/>
              <a:gd name="connsiteY4" fmla="*/ 20159 h 4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105" h="483798">
                <a:moveTo>
                  <a:pt x="0" y="20159"/>
                </a:moveTo>
                <a:lnTo>
                  <a:pt x="282226" y="483798"/>
                </a:lnTo>
                <a:lnTo>
                  <a:pt x="7620105" y="463640"/>
                </a:lnTo>
                <a:lnTo>
                  <a:pt x="7317720" y="0"/>
                </a:lnTo>
                <a:lnTo>
                  <a:pt x="0" y="20159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Text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23E920C3-D147-47A9-BD6B-B7525AE8DF18}" type="datetimeFigureOut">
              <a:rPr lang="en-US" smtClean="0"/>
              <a:pPr/>
              <a:t>03/18/2019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EE56679B-E644-40DE-87BF-42DF60EDD0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309562" y="455649"/>
            <a:ext cx="7524178" cy="1316933"/>
          </a:xfrm>
          <a:prstGeom prst="rect">
            <a:avLst/>
          </a:prstGeom>
        </p:spPr>
        <p:txBody>
          <a:bodyPr lIns="64008" tIns="32004" rIns="64008" bIns="32004" anchor="t">
            <a:noAutofit/>
          </a:bodyPr>
          <a:lstStyle>
            <a:lvl1pPr algn="l">
              <a:lnSpc>
                <a:spcPts val="3808"/>
              </a:lnSpc>
              <a:defRPr sz="3800">
                <a:solidFill>
                  <a:srgbClr val="14131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322263" y="3109535"/>
            <a:ext cx="2622550" cy="340766"/>
          </a:xfrm>
          <a:prstGeom prst="rect">
            <a:avLst/>
          </a:prstGeom>
        </p:spPr>
        <p:txBody>
          <a:bodyPr lIns="64008" tIns="32004" rIns="64008" bIns="32004" anchor="t">
            <a:noAutofit/>
          </a:bodyPr>
          <a:lstStyle>
            <a:lvl1pPr marL="0" indent="0" algn="l">
              <a:lnSpc>
                <a:spcPts val="1260"/>
              </a:lnSpc>
              <a:spcBef>
                <a:spcPts val="0"/>
              </a:spcBef>
              <a:spcAft>
                <a:spcPts val="420"/>
              </a:spcAft>
              <a:buFontTx/>
              <a:buNone/>
              <a:defRPr sz="1300" b="1">
                <a:solidFill>
                  <a:srgbClr val="141313"/>
                </a:solidFill>
              </a:defRPr>
            </a:lvl1pPr>
            <a:lvl2pPr marL="0" indent="0">
              <a:spcBef>
                <a:spcPts val="0"/>
              </a:spcBef>
              <a:spcAft>
                <a:spcPts val="420"/>
              </a:spcAft>
              <a:buFontTx/>
              <a:buNone/>
              <a:defRPr sz="1300"/>
            </a:lvl2pPr>
            <a:lvl3pPr marL="524510" indent="-160020">
              <a:spcBef>
                <a:spcPts val="0"/>
              </a:spcBef>
              <a:spcAft>
                <a:spcPts val="420"/>
              </a:spcAft>
              <a:buFontTx/>
              <a:buNone/>
              <a:defRPr sz="1500"/>
            </a:lvl3pPr>
            <a:lvl4pPr marL="720090" indent="-195580">
              <a:spcBef>
                <a:spcPts val="0"/>
              </a:spcBef>
              <a:spcAft>
                <a:spcPts val="420"/>
              </a:spcAft>
              <a:buFontTx/>
              <a:buNone/>
              <a:defRPr sz="1500"/>
            </a:lvl4pPr>
            <a:lvl5pPr marL="880110" indent="-160020">
              <a:spcBef>
                <a:spcPts val="0"/>
              </a:spcBef>
              <a:spcAft>
                <a:spcPts val="420"/>
              </a:spcAft>
              <a:buFontTx/>
              <a:buNone/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5436" y="1772582"/>
            <a:ext cx="7508304" cy="947410"/>
          </a:xfrm>
          <a:prstGeom prst="rect">
            <a:avLst/>
          </a:prstGeom>
        </p:spPr>
        <p:txBody>
          <a:bodyPr lIns="64008" tIns="32004" rIns="64008" bIns="32004" anchor="t">
            <a:noAutofit/>
          </a:bodyPr>
          <a:lstStyle>
            <a:lvl1pPr marL="0" indent="0" algn="l">
              <a:buNone/>
              <a:defRPr sz="1800" b="1">
                <a:solidFill>
                  <a:srgbClr val="141313"/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322461" y="3394461"/>
            <a:ext cx="2622351" cy="2102073"/>
          </a:xfrm>
          <a:prstGeom prst="rect">
            <a:avLst/>
          </a:prstGeom>
        </p:spPr>
        <p:txBody>
          <a:bodyPr lIns="64008" tIns="32004" rIns="64008" bIns="32004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420"/>
              </a:spcAft>
              <a:buFontTx/>
              <a:buNone/>
              <a:defRPr sz="1300">
                <a:solidFill>
                  <a:srgbClr val="141313"/>
                </a:solidFill>
              </a:defRPr>
            </a:lvl1pPr>
            <a:lvl2pPr marL="457177" indent="0">
              <a:buFontTx/>
              <a:buNone/>
              <a:defRPr sz="1300"/>
            </a:lvl2pPr>
            <a:lvl3pPr marL="914355" indent="0">
              <a:buFontTx/>
              <a:buNone/>
              <a:defRPr sz="1300"/>
            </a:lvl3pPr>
            <a:lvl4pPr marL="1371532" indent="0">
              <a:buFontTx/>
              <a:buNone/>
              <a:defRPr sz="1300"/>
            </a:lvl4pPr>
            <a:lvl5pPr marL="1828709" indent="0">
              <a:buFontTx/>
              <a:buNone/>
              <a:defRPr sz="13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17"/>
          <p:cNvSpPr>
            <a:spLocks noGrp="1"/>
          </p:cNvSpPr>
          <p:nvPr>
            <p:ph sz="quarter" idx="17" hasCustomPrompt="1"/>
          </p:nvPr>
        </p:nvSpPr>
        <p:spPr>
          <a:xfrm>
            <a:off x="3246351" y="3109535"/>
            <a:ext cx="2622550" cy="340766"/>
          </a:xfrm>
          <a:prstGeom prst="rect">
            <a:avLst/>
          </a:prstGeom>
        </p:spPr>
        <p:txBody>
          <a:bodyPr lIns="64008" tIns="32004" rIns="64008" bIns="32004" anchor="t">
            <a:noAutofit/>
          </a:bodyPr>
          <a:lstStyle>
            <a:lvl1pPr marL="0" indent="0" algn="l">
              <a:lnSpc>
                <a:spcPts val="1260"/>
              </a:lnSpc>
              <a:spcBef>
                <a:spcPts val="0"/>
              </a:spcBef>
              <a:spcAft>
                <a:spcPts val="420"/>
              </a:spcAft>
              <a:buFontTx/>
              <a:buNone/>
              <a:defRPr sz="1300" b="1">
                <a:solidFill>
                  <a:srgbClr val="141313"/>
                </a:solidFill>
              </a:defRPr>
            </a:lvl1pPr>
            <a:lvl2pPr marL="0" indent="0">
              <a:spcBef>
                <a:spcPts val="0"/>
              </a:spcBef>
              <a:spcAft>
                <a:spcPts val="420"/>
              </a:spcAft>
              <a:buFontTx/>
              <a:buNone/>
              <a:defRPr sz="1300"/>
            </a:lvl2pPr>
            <a:lvl3pPr marL="524510" indent="-160020">
              <a:spcBef>
                <a:spcPts val="0"/>
              </a:spcBef>
              <a:spcAft>
                <a:spcPts val="420"/>
              </a:spcAft>
              <a:buFontTx/>
              <a:buNone/>
              <a:defRPr sz="1500"/>
            </a:lvl3pPr>
            <a:lvl4pPr marL="720090" indent="-195580">
              <a:spcBef>
                <a:spcPts val="0"/>
              </a:spcBef>
              <a:spcAft>
                <a:spcPts val="420"/>
              </a:spcAft>
              <a:buFontTx/>
              <a:buNone/>
              <a:defRPr sz="1500"/>
            </a:lvl4pPr>
            <a:lvl5pPr marL="880110" indent="-160020">
              <a:spcBef>
                <a:spcPts val="0"/>
              </a:spcBef>
              <a:spcAft>
                <a:spcPts val="420"/>
              </a:spcAft>
              <a:buFontTx/>
              <a:buNone/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246550" y="3394461"/>
            <a:ext cx="2622351" cy="2102073"/>
          </a:xfrm>
          <a:prstGeom prst="rect">
            <a:avLst/>
          </a:prstGeom>
        </p:spPr>
        <p:txBody>
          <a:bodyPr lIns="64008" tIns="32004" rIns="64008" bIns="32004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420"/>
              </a:spcAft>
              <a:buFontTx/>
              <a:buNone/>
              <a:defRPr sz="1300">
                <a:solidFill>
                  <a:srgbClr val="141313"/>
                </a:solidFill>
              </a:defRPr>
            </a:lvl1pPr>
            <a:lvl2pPr marL="457177" indent="0">
              <a:buFontTx/>
              <a:buNone/>
              <a:defRPr sz="1300"/>
            </a:lvl2pPr>
            <a:lvl3pPr marL="914355" indent="0">
              <a:buFontTx/>
              <a:buNone/>
              <a:defRPr sz="1300"/>
            </a:lvl3pPr>
            <a:lvl4pPr marL="1371532" indent="0">
              <a:buFontTx/>
              <a:buNone/>
              <a:defRPr sz="1300"/>
            </a:lvl4pPr>
            <a:lvl5pPr marL="1828709" indent="0">
              <a:buFontTx/>
              <a:buNone/>
              <a:defRPr sz="13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Content Placeholder 17"/>
          <p:cNvSpPr>
            <a:spLocks noGrp="1"/>
          </p:cNvSpPr>
          <p:nvPr>
            <p:ph sz="quarter" idx="19" hasCustomPrompt="1"/>
          </p:nvPr>
        </p:nvSpPr>
        <p:spPr>
          <a:xfrm>
            <a:off x="6161459" y="3109535"/>
            <a:ext cx="2622550" cy="340766"/>
          </a:xfrm>
          <a:prstGeom prst="rect">
            <a:avLst/>
          </a:prstGeom>
        </p:spPr>
        <p:txBody>
          <a:bodyPr lIns="64008" tIns="32004" rIns="64008" bIns="32004" anchor="t">
            <a:noAutofit/>
          </a:bodyPr>
          <a:lstStyle>
            <a:lvl1pPr marL="0" indent="0" algn="l">
              <a:lnSpc>
                <a:spcPts val="1260"/>
              </a:lnSpc>
              <a:spcBef>
                <a:spcPts val="0"/>
              </a:spcBef>
              <a:spcAft>
                <a:spcPts val="420"/>
              </a:spcAft>
              <a:buFontTx/>
              <a:buNone/>
              <a:defRPr sz="1300" b="1">
                <a:solidFill>
                  <a:srgbClr val="141313"/>
                </a:solidFill>
              </a:defRPr>
            </a:lvl1pPr>
            <a:lvl2pPr marL="0" indent="0">
              <a:spcBef>
                <a:spcPts val="0"/>
              </a:spcBef>
              <a:spcAft>
                <a:spcPts val="420"/>
              </a:spcAft>
              <a:buFontTx/>
              <a:buNone/>
              <a:defRPr sz="1300"/>
            </a:lvl2pPr>
            <a:lvl3pPr marL="524510" indent="-160020">
              <a:spcBef>
                <a:spcPts val="0"/>
              </a:spcBef>
              <a:spcAft>
                <a:spcPts val="420"/>
              </a:spcAft>
              <a:buFontTx/>
              <a:buNone/>
              <a:defRPr sz="1500"/>
            </a:lvl3pPr>
            <a:lvl4pPr marL="720090" indent="-195580">
              <a:spcBef>
                <a:spcPts val="0"/>
              </a:spcBef>
              <a:spcAft>
                <a:spcPts val="420"/>
              </a:spcAft>
              <a:buFontTx/>
              <a:buNone/>
              <a:defRPr sz="1500"/>
            </a:lvl4pPr>
            <a:lvl5pPr marL="880110" indent="-160020">
              <a:spcBef>
                <a:spcPts val="0"/>
              </a:spcBef>
              <a:spcAft>
                <a:spcPts val="420"/>
              </a:spcAft>
              <a:buFontTx/>
              <a:buNone/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161658" y="3394461"/>
            <a:ext cx="2622351" cy="2102073"/>
          </a:xfrm>
          <a:prstGeom prst="rect">
            <a:avLst/>
          </a:prstGeom>
        </p:spPr>
        <p:txBody>
          <a:bodyPr lIns="64008" tIns="32004" rIns="64008" bIns="32004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420"/>
              </a:spcAft>
              <a:buFontTx/>
              <a:buNone/>
              <a:defRPr sz="1300">
                <a:solidFill>
                  <a:srgbClr val="141313"/>
                </a:solidFill>
              </a:defRPr>
            </a:lvl1pPr>
            <a:lvl2pPr marL="457177" indent="0">
              <a:buFontTx/>
              <a:buNone/>
              <a:defRPr sz="1300"/>
            </a:lvl2pPr>
            <a:lvl3pPr marL="914355" indent="0">
              <a:buFontTx/>
              <a:buNone/>
              <a:defRPr sz="1300"/>
            </a:lvl3pPr>
            <a:lvl4pPr marL="1371532" indent="0">
              <a:buFontTx/>
              <a:buNone/>
              <a:defRPr sz="1300"/>
            </a:lvl4pPr>
            <a:lvl5pPr marL="1828709" indent="0">
              <a:buFontTx/>
              <a:buNone/>
              <a:defRPr sz="13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4" name="Picture 13" descr="conduent_logo_black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3740" y="387168"/>
            <a:ext cx="955693" cy="328668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370086" y="2969444"/>
            <a:ext cx="2558851" cy="1323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302113" y="2968120"/>
            <a:ext cx="2558851" cy="1323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225158" y="2966797"/>
            <a:ext cx="2558851" cy="1323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Freeform 25"/>
          <p:cNvSpPr>
            <a:spLocks/>
          </p:cNvSpPr>
          <p:nvPr/>
        </p:nvSpPr>
        <p:spPr>
          <a:xfrm>
            <a:off x="378024" y="0"/>
            <a:ext cx="1106385" cy="70797"/>
          </a:xfrm>
          <a:custGeom>
            <a:avLst/>
            <a:gdLst>
              <a:gd name="connsiteX0" fmla="*/ 0 w 7620105"/>
              <a:gd name="connsiteY0" fmla="*/ 20159 h 483798"/>
              <a:gd name="connsiteX1" fmla="*/ 282226 w 7620105"/>
              <a:gd name="connsiteY1" fmla="*/ 483798 h 483798"/>
              <a:gd name="connsiteX2" fmla="*/ 7620105 w 7620105"/>
              <a:gd name="connsiteY2" fmla="*/ 463640 h 483798"/>
              <a:gd name="connsiteX3" fmla="*/ 7317720 w 7620105"/>
              <a:gd name="connsiteY3" fmla="*/ 0 h 483798"/>
              <a:gd name="connsiteX4" fmla="*/ 0 w 7620105"/>
              <a:gd name="connsiteY4" fmla="*/ 20159 h 4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105" h="483798">
                <a:moveTo>
                  <a:pt x="0" y="20159"/>
                </a:moveTo>
                <a:lnTo>
                  <a:pt x="282226" y="483798"/>
                </a:lnTo>
                <a:lnTo>
                  <a:pt x="7620105" y="463640"/>
                </a:lnTo>
                <a:lnTo>
                  <a:pt x="7317720" y="0"/>
                </a:lnTo>
                <a:lnTo>
                  <a:pt x="0" y="20159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9563" y="359833"/>
            <a:ext cx="8488164" cy="1143000"/>
          </a:xfrm>
          <a:prstGeom prst="rect">
            <a:avLst/>
          </a:prstGeom>
        </p:spPr>
        <p:txBody>
          <a:bodyPr vert="horz" lIns="64008" tIns="32004" rIns="64008" bIns="32004"/>
          <a:lstStyle>
            <a:lvl1pPr algn="l">
              <a:defRPr sz="3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20C3-D147-47A9-BD6B-B7525AE8DF18}" type="datetimeFigureOut">
              <a:rPr lang="en-US" smtClean="0"/>
              <a:pPr/>
              <a:t>03/18/2019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6679B-E644-40DE-87BF-42DF60EDD0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25437" y="1735667"/>
            <a:ext cx="8463996" cy="3524250"/>
          </a:xfrm>
          <a:prstGeom prst="rect">
            <a:avLst/>
          </a:prstGeom>
        </p:spPr>
        <p:txBody>
          <a:bodyPr vert="horz" lIns="64008" tIns="32004" rIns="64008" bIns="32004"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680"/>
              </a:spcAft>
              <a:buFontTx/>
              <a:buNone/>
              <a:defRPr sz="1400">
                <a:solidFill>
                  <a:srgbClr val="141313"/>
                </a:solidFill>
              </a:defRPr>
            </a:lvl1pPr>
            <a:lvl2pPr>
              <a:buFontTx/>
              <a:buNone/>
              <a:defRPr sz="1400">
                <a:solidFill>
                  <a:srgbClr val="141313"/>
                </a:solidFill>
              </a:defRPr>
            </a:lvl2pPr>
            <a:lvl3pPr>
              <a:buFontTx/>
              <a:buNone/>
              <a:defRPr sz="1400">
                <a:solidFill>
                  <a:srgbClr val="141313"/>
                </a:solidFill>
              </a:defRPr>
            </a:lvl3pPr>
            <a:lvl4pPr>
              <a:buFontTx/>
              <a:buNone/>
              <a:defRPr sz="1400">
                <a:solidFill>
                  <a:srgbClr val="141313"/>
                </a:solidFill>
              </a:defRPr>
            </a:lvl4pPr>
            <a:lvl5pPr>
              <a:buFontTx/>
              <a:buNone/>
              <a:defRPr sz="14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78024" y="1787260"/>
            <a:ext cx="8405813" cy="1323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>
            <a:spLocks/>
          </p:cNvSpPr>
          <p:nvPr/>
        </p:nvSpPr>
        <p:spPr>
          <a:xfrm>
            <a:off x="378024" y="0"/>
            <a:ext cx="1106385" cy="70797"/>
          </a:xfrm>
          <a:custGeom>
            <a:avLst/>
            <a:gdLst>
              <a:gd name="connsiteX0" fmla="*/ 0 w 7620105"/>
              <a:gd name="connsiteY0" fmla="*/ 20159 h 483798"/>
              <a:gd name="connsiteX1" fmla="*/ 282226 w 7620105"/>
              <a:gd name="connsiteY1" fmla="*/ 483798 h 483798"/>
              <a:gd name="connsiteX2" fmla="*/ 7620105 w 7620105"/>
              <a:gd name="connsiteY2" fmla="*/ 463640 h 483798"/>
              <a:gd name="connsiteX3" fmla="*/ 7317720 w 7620105"/>
              <a:gd name="connsiteY3" fmla="*/ 0 h 483798"/>
              <a:gd name="connsiteX4" fmla="*/ 0 w 7620105"/>
              <a:gd name="connsiteY4" fmla="*/ 20159 h 4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105" h="483798">
                <a:moveTo>
                  <a:pt x="0" y="20159"/>
                </a:moveTo>
                <a:lnTo>
                  <a:pt x="282226" y="483798"/>
                </a:lnTo>
                <a:lnTo>
                  <a:pt x="7620105" y="463640"/>
                </a:lnTo>
                <a:lnTo>
                  <a:pt x="7317720" y="0"/>
                </a:lnTo>
                <a:lnTo>
                  <a:pt x="0" y="20159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_Text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23E920C3-D147-47A9-BD6B-B7525AE8DF18}" type="datetimeFigureOut">
              <a:rPr lang="en-US" smtClean="0"/>
              <a:pPr/>
              <a:t>03/18/2019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EE56679B-E644-40DE-87BF-42DF60EDD0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309562" y="455649"/>
            <a:ext cx="7524178" cy="1280018"/>
          </a:xfrm>
          <a:prstGeom prst="rect">
            <a:avLst/>
          </a:prstGeom>
        </p:spPr>
        <p:txBody>
          <a:bodyPr lIns="64008" tIns="32004" rIns="64008" bIns="32004" anchor="t">
            <a:noAutofit/>
          </a:bodyPr>
          <a:lstStyle>
            <a:lvl1pPr algn="l">
              <a:lnSpc>
                <a:spcPts val="3808"/>
              </a:lnSpc>
              <a:defRPr sz="3800">
                <a:solidFill>
                  <a:srgbClr val="14131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4" name="Picture 13" descr="conduent_logo_black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3740" y="387168"/>
            <a:ext cx="955693" cy="328668"/>
          </a:xfrm>
          <a:prstGeom prst="rect">
            <a:avLst/>
          </a:prstGeom>
        </p:spPr>
      </p:pic>
      <p:sp>
        <p:nvSpPr>
          <p:cNvPr id="26" name="Freeform 25"/>
          <p:cNvSpPr>
            <a:spLocks/>
          </p:cNvSpPr>
          <p:nvPr/>
        </p:nvSpPr>
        <p:spPr>
          <a:xfrm>
            <a:off x="378024" y="0"/>
            <a:ext cx="1106385" cy="70797"/>
          </a:xfrm>
          <a:custGeom>
            <a:avLst/>
            <a:gdLst>
              <a:gd name="connsiteX0" fmla="*/ 0 w 7620105"/>
              <a:gd name="connsiteY0" fmla="*/ 20159 h 483798"/>
              <a:gd name="connsiteX1" fmla="*/ 282226 w 7620105"/>
              <a:gd name="connsiteY1" fmla="*/ 483798 h 483798"/>
              <a:gd name="connsiteX2" fmla="*/ 7620105 w 7620105"/>
              <a:gd name="connsiteY2" fmla="*/ 463640 h 483798"/>
              <a:gd name="connsiteX3" fmla="*/ 7317720 w 7620105"/>
              <a:gd name="connsiteY3" fmla="*/ 0 h 483798"/>
              <a:gd name="connsiteX4" fmla="*/ 0 w 7620105"/>
              <a:gd name="connsiteY4" fmla="*/ 20159 h 4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105" h="483798">
                <a:moveTo>
                  <a:pt x="0" y="20159"/>
                </a:moveTo>
                <a:lnTo>
                  <a:pt x="282226" y="483798"/>
                </a:lnTo>
                <a:lnTo>
                  <a:pt x="7620105" y="463640"/>
                </a:lnTo>
                <a:lnTo>
                  <a:pt x="7317720" y="0"/>
                </a:lnTo>
                <a:lnTo>
                  <a:pt x="0" y="20159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25437" y="1735667"/>
            <a:ext cx="8463996" cy="3524250"/>
          </a:xfrm>
          <a:prstGeom prst="rect">
            <a:avLst/>
          </a:prstGeom>
        </p:spPr>
        <p:txBody>
          <a:bodyPr vert="horz" lIns="64008" tIns="32004" rIns="64008" bIns="32004"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680"/>
              </a:spcAft>
              <a:buFontTx/>
              <a:buNone/>
              <a:defRPr sz="1400">
                <a:solidFill>
                  <a:srgbClr val="141313"/>
                </a:solidFill>
              </a:defRPr>
            </a:lvl1pPr>
            <a:lvl2pPr>
              <a:buFontTx/>
              <a:buNone/>
              <a:defRPr sz="1400">
                <a:solidFill>
                  <a:srgbClr val="141313"/>
                </a:solidFill>
              </a:defRPr>
            </a:lvl2pPr>
            <a:lvl3pPr>
              <a:buFontTx/>
              <a:buNone/>
              <a:defRPr sz="1400">
                <a:solidFill>
                  <a:srgbClr val="141313"/>
                </a:solidFill>
              </a:defRPr>
            </a:lvl3pPr>
            <a:lvl4pPr>
              <a:buFontTx/>
              <a:buNone/>
              <a:defRPr sz="1400">
                <a:solidFill>
                  <a:srgbClr val="141313"/>
                </a:solidFill>
              </a:defRPr>
            </a:lvl4pPr>
            <a:lvl5pPr>
              <a:buFontTx/>
              <a:buNone/>
              <a:defRPr sz="14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78024" y="1787260"/>
            <a:ext cx="8405813" cy="1323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Photo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206875" y="0"/>
            <a:ext cx="4937125" cy="6858000"/>
          </a:xfrm>
          <a:prstGeom prst="rect">
            <a:avLst/>
          </a:prstGeom>
          <a:solidFill>
            <a:srgbClr val="2845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23E920C3-D147-47A9-BD6B-B7525AE8DF18}" type="datetimeFigureOut">
              <a:rPr lang="en-US" smtClean="0"/>
              <a:pPr/>
              <a:t>03/18/2019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E56679B-E644-40DE-87BF-42DF60EDD0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309545" y="547321"/>
            <a:ext cx="3590726" cy="1143000"/>
          </a:xfrm>
          <a:prstGeom prst="rect">
            <a:avLst/>
          </a:prstGeom>
        </p:spPr>
        <p:txBody>
          <a:bodyPr lIns="64008" tIns="32004" rIns="64008" bIns="32004" anchor="b">
            <a:noAutofit/>
          </a:bodyPr>
          <a:lstStyle>
            <a:lvl1pPr algn="l">
              <a:lnSpc>
                <a:spcPts val="3808"/>
              </a:lnSpc>
              <a:defRPr sz="3800">
                <a:solidFill>
                  <a:srgbClr val="14131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327224" y="2692817"/>
            <a:ext cx="3585964" cy="2438399"/>
          </a:xfrm>
          <a:prstGeom prst="rect">
            <a:avLst/>
          </a:prstGeom>
        </p:spPr>
        <p:txBody>
          <a:bodyPr lIns="64008" tIns="32004" rIns="64008" bIns="32004">
            <a:noAutofit/>
          </a:bodyPr>
          <a:lstStyle>
            <a:lvl1pPr marL="160020" indent="-160020">
              <a:spcBef>
                <a:spcPts val="0"/>
              </a:spcBef>
              <a:spcAft>
                <a:spcPts val="420"/>
              </a:spcAft>
              <a:defRPr sz="1500">
                <a:solidFill>
                  <a:srgbClr val="141313"/>
                </a:solidFill>
              </a:defRPr>
            </a:lvl1pPr>
            <a:lvl2pPr marL="364490" indent="-204470">
              <a:spcBef>
                <a:spcPts val="0"/>
              </a:spcBef>
              <a:spcAft>
                <a:spcPts val="420"/>
              </a:spcAft>
              <a:defRPr sz="1500">
                <a:solidFill>
                  <a:srgbClr val="141313"/>
                </a:solidFill>
              </a:defRPr>
            </a:lvl2pPr>
            <a:lvl3pPr marL="524510" indent="-160020">
              <a:spcBef>
                <a:spcPts val="0"/>
              </a:spcBef>
              <a:spcAft>
                <a:spcPts val="420"/>
              </a:spcAft>
              <a:defRPr sz="1500">
                <a:solidFill>
                  <a:srgbClr val="141313"/>
                </a:solidFill>
              </a:defRPr>
            </a:lvl3pPr>
            <a:lvl4pPr marL="720090" indent="-195580">
              <a:spcBef>
                <a:spcPts val="0"/>
              </a:spcBef>
              <a:spcAft>
                <a:spcPts val="420"/>
              </a:spcAft>
              <a:defRPr sz="1500">
                <a:solidFill>
                  <a:srgbClr val="141313"/>
                </a:solidFill>
              </a:defRPr>
            </a:lvl4pPr>
            <a:lvl5pPr marL="880110" indent="-160020">
              <a:spcBef>
                <a:spcPts val="0"/>
              </a:spcBef>
              <a:spcAft>
                <a:spcPts val="420"/>
              </a:spcAft>
              <a:defRPr sz="15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2461" y="2332984"/>
            <a:ext cx="3582789" cy="423333"/>
          </a:xfrm>
          <a:prstGeom prst="rect">
            <a:avLst/>
          </a:prstGeom>
        </p:spPr>
        <p:txBody>
          <a:bodyPr lIns="64008" tIns="32004" rIns="64008" bIns="32004">
            <a:noAutofit/>
          </a:bodyPr>
          <a:lstStyle>
            <a:lvl1pPr marL="0" indent="0" algn="l">
              <a:buNone/>
              <a:defRPr sz="1500" b="0">
                <a:solidFill>
                  <a:srgbClr val="141313"/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4" name="Picture 13" descr="conduent_logo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3740" y="391845"/>
            <a:ext cx="955693" cy="328678"/>
          </a:xfrm>
          <a:prstGeom prst="rect">
            <a:avLst/>
          </a:prstGeom>
        </p:spPr>
      </p:pic>
      <p:sp>
        <p:nvSpPr>
          <p:cNvPr id="15" name="Freeform 14"/>
          <p:cNvSpPr>
            <a:spLocks/>
          </p:cNvSpPr>
          <p:nvPr/>
        </p:nvSpPr>
        <p:spPr>
          <a:xfrm>
            <a:off x="378024" y="0"/>
            <a:ext cx="1106385" cy="70797"/>
          </a:xfrm>
          <a:custGeom>
            <a:avLst/>
            <a:gdLst>
              <a:gd name="connsiteX0" fmla="*/ 0 w 7620105"/>
              <a:gd name="connsiteY0" fmla="*/ 20159 h 483798"/>
              <a:gd name="connsiteX1" fmla="*/ 282226 w 7620105"/>
              <a:gd name="connsiteY1" fmla="*/ 483798 h 483798"/>
              <a:gd name="connsiteX2" fmla="*/ 7620105 w 7620105"/>
              <a:gd name="connsiteY2" fmla="*/ 463640 h 483798"/>
              <a:gd name="connsiteX3" fmla="*/ 7317720 w 7620105"/>
              <a:gd name="connsiteY3" fmla="*/ 0 h 483798"/>
              <a:gd name="connsiteX4" fmla="*/ 0 w 7620105"/>
              <a:gd name="connsiteY4" fmla="*/ 20159 h 4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105" h="483798">
                <a:moveTo>
                  <a:pt x="0" y="20159"/>
                </a:moveTo>
                <a:lnTo>
                  <a:pt x="282226" y="483798"/>
                </a:lnTo>
                <a:lnTo>
                  <a:pt x="7620105" y="463640"/>
                </a:lnTo>
                <a:lnTo>
                  <a:pt x="7317720" y="0"/>
                </a:lnTo>
                <a:lnTo>
                  <a:pt x="0" y="20159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 Title and Mutli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7823" y="291415"/>
            <a:ext cx="8412480" cy="164592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5" y="2228878"/>
            <a:ext cx="2651760" cy="3383280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accent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3258185" y="2228878"/>
            <a:ext cx="2651760" cy="3383280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accent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38545" y="2242860"/>
            <a:ext cx="2651760" cy="3383280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accent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7825" y="1654488"/>
            <a:ext cx="8412480" cy="45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E920C3-D147-47A9-BD6B-B7525AE8DF18}" type="datetimeFigureOut">
              <a:rPr lang="en-US"/>
              <a:pPr/>
              <a:t>03/18/2019</a:t>
            </a:fld>
            <a:endParaRPr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56679B-E644-40DE-87BF-42DF60EDD0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21444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_Photo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23E920C3-D147-47A9-BD6B-B7525AE8DF18}" type="datetimeFigureOut">
              <a:rPr lang="en-US" smtClean="0"/>
              <a:pPr/>
              <a:t>03/18/2019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EE56679B-E644-40DE-87BF-42DF60EDD0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309545" y="547321"/>
            <a:ext cx="3590726" cy="1143000"/>
          </a:xfrm>
          <a:prstGeom prst="rect">
            <a:avLst/>
          </a:prstGeom>
        </p:spPr>
        <p:txBody>
          <a:bodyPr lIns="64008" tIns="32004" rIns="64008" bIns="32004" anchor="b">
            <a:noAutofit/>
          </a:bodyPr>
          <a:lstStyle>
            <a:lvl1pPr algn="l">
              <a:lnSpc>
                <a:spcPts val="3808"/>
              </a:lnSpc>
              <a:defRPr sz="3800">
                <a:solidFill>
                  <a:srgbClr val="14131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327224" y="2692817"/>
            <a:ext cx="3585964" cy="2438399"/>
          </a:xfrm>
          <a:prstGeom prst="rect">
            <a:avLst/>
          </a:prstGeom>
        </p:spPr>
        <p:txBody>
          <a:bodyPr lIns="64008" tIns="32004" rIns="64008" bIns="32004">
            <a:noAutofit/>
          </a:bodyPr>
          <a:lstStyle>
            <a:lvl1pPr marL="160020" indent="-160020">
              <a:spcBef>
                <a:spcPts val="0"/>
              </a:spcBef>
              <a:spcAft>
                <a:spcPts val="420"/>
              </a:spcAft>
              <a:defRPr sz="1500">
                <a:solidFill>
                  <a:srgbClr val="141313"/>
                </a:solidFill>
              </a:defRPr>
            </a:lvl1pPr>
            <a:lvl2pPr marL="364490" indent="-204470">
              <a:spcBef>
                <a:spcPts val="0"/>
              </a:spcBef>
              <a:spcAft>
                <a:spcPts val="420"/>
              </a:spcAft>
              <a:defRPr sz="1500">
                <a:solidFill>
                  <a:srgbClr val="141313"/>
                </a:solidFill>
              </a:defRPr>
            </a:lvl2pPr>
            <a:lvl3pPr marL="524510" indent="-160020">
              <a:spcBef>
                <a:spcPts val="0"/>
              </a:spcBef>
              <a:spcAft>
                <a:spcPts val="420"/>
              </a:spcAft>
              <a:defRPr sz="1500">
                <a:solidFill>
                  <a:srgbClr val="141313"/>
                </a:solidFill>
              </a:defRPr>
            </a:lvl3pPr>
            <a:lvl4pPr marL="720090" indent="-195580">
              <a:spcBef>
                <a:spcPts val="0"/>
              </a:spcBef>
              <a:spcAft>
                <a:spcPts val="420"/>
              </a:spcAft>
              <a:defRPr sz="1500">
                <a:solidFill>
                  <a:srgbClr val="141313"/>
                </a:solidFill>
              </a:defRPr>
            </a:lvl4pPr>
            <a:lvl5pPr marL="880110" indent="-160020">
              <a:spcBef>
                <a:spcPts val="0"/>
              </a:spcBef>
              <a:spcAft>
                <a:spcPts val="420"/>
              </a:spcAft>
              <a:defRPr sz="15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2461" y="2332984"/>
            <a:ext cx="3582789" cy="423333"/>
          </a:xfrm>
          <a:prstGeom prst="rect">
            <a:avLst/>
          </a:prstGeom>
        </p:spPr>
        <p:txBody>
          <a:bodyPr lIns="64008" tIns="32004" rIns="64008" bIns="32004">
            <a:noAutofit/>
          </a:bodyPr>
          <a:lstStyle>
            <a:lvl1pPr marL="0" indent="0" algn="l">
              <a:buNone/>
              <a:defRPr sz="1500" b="0">
                <a:solidFill>
                  <a:srgbClr val="141313"/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5" name="Freeform 14"/>
          <p:cNvSpPr>
            <a:spLocks/>
          </p:cNvSpPr>
          <p:nvPr/>
        </p:nvSpPr>
        <p:spPr>
          <a:xfrm>
            <a:off x="378024" y="0"/>
            <a:ext cx="1106385" cy="70797"/>
          </a:xfrm>
          <a:custGeom>
            <a:avLst/>
            <a:gdLst>
              <a:gd name="connsiteX0" fmla="*/ 0 w 7620105"/>
              <a:gd name="connsiteY0" fmla="*/ 20159 h 483798"/>
              <a:gd name="connsiteX1" fmla="*/ 282226 w 7620105"/>
              <a:gd name="connsiteY1" fmla="*/ 483798 h 483798"/>
              <a:gd name="connsiteX2" fmla="*/ 7620105 w 7620105"/>
              <a:gd name="connsiteY2" fmla="*/ 463640 h 483798"/>
              <a:gd name="connsiteX3" fmla="*/ 7317720 w 7620105"/>
              <a:gd name="connsiteY3" fmla="*/ 0 h 483798"/>
              <a:gd name="connsiteX4" fmla="*/ 0 w 7620105"/>
              <a:gd name="connsiteY4" fmla="*/ 20159 h 4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105" h="483798">
                <a:moveTo>
                  <a:pt x="0" y="20159"/>
                </a:moveTo>
                <a:lnTo>
                  <a:pt x="282226" y="483798"/>
                </a:lnTo>
                <a:lnTo>
                  <a:pt x="7620105" y="463640"/>
                </a:lnTo>
                <a:lnTo>
                  <a:pt x="7317720" y="0"/>
                </a:lnTo>
                <a:lnTo>
                  <a:pt x="0" y="20159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_Photo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23E920C3-D147-47A9-BD6B-B7525AE8DF18}" type="datetimeFigureOut">
              <a:rPr lang="en-US" smtClean="0"/>
              <a:pPr/>
              <a:t>03/18/2019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EE56679B-E644-40DE-87BF-42DF60EDD0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309545" y="454717"/>
            <a:ext cx="7539603" cy="1320637"/>
          </a:xfrm>
          <a:prstGeom prst="rect">
            <a:avLst/>
          </a:prstGeom>
        </p:spPr>
        <p:txBody>
          <a:bodyPr lIns="64008" tIns="32004" rIns="64008" bIns="32004" anchor="t">
            <a:noAutofit/>
          </a:bodyPr>
          <a:lstStyle>
            <a:lvl1pPr algn="l">
              <a:lnSpc>
                <a:spcPts val="3808"/>
              </a:lnSpc>
              <a:defRPr sz="3800">
                <a:solidFill>
                  <a:srgbClr val="14131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319286" y="2562284"/>
            <a:ext cx="2074863" cy="2692399"/>
          </a:xfrm>
          <a:prstGeom prst="rect">
            <a:avLst/>
          </a:prstGeom>
        </p:spPr>
        <p:txBody>
          <a:bodyPr lIns="64008" tIns="32004" rIns="64008" bIns="32004">
            <a:noAutofit/>
          </a:bodyPr>
          <a:lstStyle>
            <a:lvl1pPr marL="0" indent="0">
              <a:spcBef>
                <a:spcPts val="0"/>
              </a:spcBef>
              <a:spcAft>
                <a:spcPts val="420"/>
              </a:spcAft>
              <a:buFontTx/>
              <a:buNone/>
              <a:defRPr sz="1500">
                <a:solidFill>
                  <a:srgbClr val="141313"/>
                </a:solidFill>
              </a:defRPr>
            </a:lvl1pPr>
            <a:lvl2pPr marL="364490" indent="-204470">
              <a:spcBef>
                <a:spcPts val="0"/>
              </a:spcBef>
              <a:spcAft>
                <a:spcPts val="420"/>
              </a:spcAft>
              <a:buFontTx/>
              <a:buNone/>
              <a:defRPr sz="1500">
                <a:solidFill>
                  <a:srgbClr val="141313"/>
                </a:solidFill>
              </a:defRPr>
            </a:lvl2pPr>
            <a:lvl3pPr marL="524510" indent="-160020">
              <a:spcBef>
                <a:spcPts val="0"/>
              </a:spcBef>
              <a:spcAft>
                <a:spcPts val="420"/>
              </a:spcAft>
              <a:buFontTx/>
              <a:buNone/>
              <a:defRPr sz="1500">
                <a:solidFill>
                  <a:srgbClr val="141313"/>
                </a:solidFill>
              </a:defRPr>
            </a:lvl3pPr>
            <a:lvl4pPr marL="720090" indent="-195580">
              <a:spcBef>
                <a:spcPts val="0"/>
              </a:spcBef>
              <a:spcAft>
                <a:spcPts val="420"/>
              </a:spcAft>
              <a:buFontTx/>
              <a:buNone/>
              <a:defRPr sz="1500">
                <a:solidFill>
                  <a:srgbClr val="141313"/>
                </a:solidFill>
              </a:defRPr>
            </a:lvl4pPr>
            <a:lvl5pPr marL="880110" indent="-160020">
              <a:spcBef>
                <a:spcPts val="0"/>
              </a:spcBef>
              <a:spcAft>
                <a:spcPts val="420"/>
              </a:spcAft>
              <a:buFontTx/>
              <a:buNone/>
              <a:defRPr sz="15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2461" y="1821450"/>
            <a:ext cx="2071688" cy="740833"/>
          </a:xfrm>
          <a:prstGeom prst="rect">
            <a:avLst/>
          </a:prstGeom>
        </p:spPr>
        <p:txBody>
          <a:bodyPr lIns="64008" tIns="32004" rIns="64008" bIns="32004">
            <a:noAutofit/>
          </a:bodyPr>
          <a:lstStyle>
            <a:lvl1pPr marL="0" indent="0" algn="l">
              <a:buNone/>
              <a:defRPr sz="1500" b="1">
                <a:solidFill>
                  <a:srgbClr val="141313"/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5" name="Freeform 14"/>
          <p:cNvSpPr>
            <a:spLocks/>
          </p:cNvSpPr>
          <p:nvPr/>
        </p:nvSpPr>
        <p:spPr>
          <a:xfrm>
            <a:off x="378024" y="0"/>
            <a:ext cx="1106385" cy="70797"/>
          </a:xfrm>
          <a:custGeom>
            <a:avLst/>
            <a:gdLst>
              <a:gd name="connsiteX0" fmla="*/ 0 w 7620105"/>
              <a:gd name="connsiteY0" fmla="*/ 20159 h 483798"/>
              <a:gd name="connsiteX1" fmla="*/ 282226 w 7620105"/>
              <a:gd name="connsiteY1" fmla="*/ 483798 h 483798"/>
              <a:gd name="connsiteX2" fmla="*/ 7620105 w 7620105"/>
              <a:gd name="connsiteY2" fmla="*/ 463640 h 483798"/>
              <a:gd name="connsiteX3" fmla="*/ 7317720 w 7620105"/>
              <a:gd name="connsiteY3" fmla="*/ 0 h 483798"/>
              <a:gd name="connsiteX4" fmla="*/ 0 w 7620105"/>
              <a:gd name="connsiteY4" fmla="*/ 20159 h 4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105" h="483798">
                <a:moveTo>
                  <a:pt x="0" y="20159"/>
                </a:moveTo>
                <a:lnTo>
                  <a:pt x="282226" y="483798"/>
                </a:lnTo>
                <a:lnTo>
                  <a:pt x="7620105" y="463640"/>
                </a:lnTo>
                <a:lnTo>
                  <a:pt x="7317720" y="0"/>
                </a:lnTo>
                <a:lnTo>
                  <a:pt x="0" y="20159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378024" y="1776677"/>
            <a:ext cx="1992313" cy="1323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505274" y="1775354"/>
            <a:ext cx="6278563" cy="1323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2457649" y="1821450"/>
            <a:ext cx="6326188" cy="550333"/>
          </a:xfrm>
          <a:prstGeom prst="rect">
            <a:avLst/>
          </a:prstGeom>
        </p:spPr>
        <p:txBody>
          <a:bodyPr vert="horz" lIns="64008" tIns="32004" rIns="64008" bIns="32004"/>
          <a:lstStyle>
            <a:lvl1pPr marL="0" indent="0">
              <a:buFontTx/>
              <a:buNone/>
              <a:defRPr sz="1500" b="1">
                <a:solidFill>
                  <a:srgbClr val="141313"/>
                </a:solidFill>
              </a:defRPr>
            </a:lvl1pPr>
            <a:lvl2pPr marL="0" indent="0">
              <a:buFontTx/>
              <a:buNone/>
              <a:defRPr sz="1500">
                <a:solidFill>
                  <a:srgbClr val="141313"/>
                </a:solidFill>
              </a:defRPr>
            </a:lvl2pPr>
            <a:lvl3pPr marL="0" indent="0">
              <a:buFontTx/>
              <a:buNone/>
              <a:defRPr sz="1500">
                <a:solidFill>
                  <a:srgbClr val="141313"/>
                </a:solidFill>
              </a:defRPr>
            </a:lvl3pPr>
            <a:lvl4pPr marL="0" indent="0">
              <a:buFontTx/>
              <a:buNone/>
              <a:defRPr sz="1500">
                <a:solidFill>
                  <a:srgbClr val="141313"/>
                </a:solidFill>
              </a:defRPr>
            </a:lvl4pPr>
            <a:lvl5pPr marL="0" indent="0">
              <a:buFontTx/>
              <a:buNone/>
              <a:defRPr sz="15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Content_Photo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23E920C3-D147-47A9-BD6B-B7525AE8DF18}" type="datetimeFigureOut">
              <a:rPr lang="en-US" smtClean="0"/>
              <a:pPr/>
              <a:t>03/18/2019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EE56679B-E644-40DE-87BF-42DF60EDD0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314524" y="456721"/>
            <a:ext cx="7540578" cy="1312333"/>
          </a:xfrm>
          <a:prstGeom prst="rect">
            <a:avLst/>
          </a:prstGeom>
        </p:spPr>
        <p:txBody>
          <a:bodyPr lIns="64008" tIns="32004" rIns="64008" bIns="32004" anchor="t">
            <a:noAutofit/>
          </a:bodyPr>
          <a:lstStyle>
            <a:lvl1pPr algn="l">
              <a:lnSpc>
                <a:spcPts val="3808"/>
              </a:lnSpc>
              <a:defRPr sz="3800">
                <a:solidFill>
                  <a:srgbClr val="14131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319286" y="1821651"/>
            <a:ext cx="1934964" cy="772583"/>
          </a:xfrm>
          <a:prstGeom prst="rect">
            <a:avLst/>
          </a:prstGeom>
        </p:spPr>
        <p:txBody>
          <a:bodyPr lIns="64008" tIns="32004" rIns="64008" bIns="32004">
            <a:noAutofit/>
          </a:bodyPr>
          <a:lstStyle>
            <a:lvl1pPr marL="0" indent="0">
              <a:spcBef>
                <a:spcPts val="0"/>
              </a:spcBef>
              <a:spcAft>
                <a:spcPts val="420"/>
              </a:spcAft>
              <a:buFontTx/>
              <a:buNone/>
              <a:defRPr sz="1500" b="1">
                <a:solidFill>
                  <a:srgbClr val="141313"/>
                </a:solidFill>
              </a:defRPr>
            </a:lvl1pPr>
            <a:lvl2pPr marL="364490" indent="-204470">
              <a:spcBef>
                <a:spcPts val="0"/>
              </a:spcBef>
              <a:spcAft>
                <a:spcPts val="420"/>
              </a:spcAft>
              <a:buFontTx/>
              <a:buNone/>
              <a:defRPr sz="1500">
                <a:solidFill>
                  <a:srgbClr val="141313"/>
                </a:solidFill>
              </a:defRPr>
            </a:lvl2pPr>
            <a:lvl3pPr marL="524510" indent="-160020">
              <a:spcBef>
                <a:spcPts val="0"/>
              </a:spcBef>
              <a:spcAft>
                <a:spcPts val="420"/>
              </a:spcAft>
              <a:buFontTx/>
              <a:buNone/>
              <a:defRPr sz="1500">
                <a:solidFill>
                  <a:srgbClr val="141313"/>
                </a:solidFill>
              </a:defRPr>
            </a:lvl3pPr>
            <a:lvl4pPr marL="720090" indent="-195580">
              <a:spcBef>
                <a:spcPts val="0"/>
              </a:spcBef>
              <a:spcAft>
                <a:spcPts val="420"/>
              </a:spcAft>
              <a:buFontTx/>
              <a:buNone/>
              <a:defRPr sz="1500">
                <a:solidFill>
                  <a:srgbClr val="141313"/>
                </a:solidFill>
              </a:defRPr>
            </a:lvl4pPr>
            <a:lvl5pPr marL="880110" indent="-160020">
              <a:spcBef>
                <a:spcPts val="0"/>
              </a:spcBef>
              <a:spcAft>
                <a:spcPts val="420"/>
              </a:spcAft>
              <a:buFontTx/>
              <a:buNone/>
              <a:defRPr sz="15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Freeform 14"/>
          <p:cNvSpPr>
            <a:spLocks/>
          </p:cNvSpPr>
          <p:nvPr/>
        </p:nvSpPr>
        <p:spPr>
          <a:xfrm>
            <a:off x="378024" y="0"/>
            <a:ext cx="1106385" cy="70797"/>
          </a:xfrm>
          <a:custGeom>
            <a:avLst/>
            <a:gdLst>
              <a:gd name="connsiteX0" fmla="*/ 0 w 7620105"/>
              <a:gd name="connsiteY0" fmla="*/ 20159 h 483798"/>
              <a:gd name="connsiteX1" fmla="*/ 282226 w 7620105"/>
              <a:gd name="connsiteY1" fmla="*/ 483798 h 483798"/>
              <a:gd name="connsiteX2" fmla="*/ 7620105 w 7620105"/>
              <a:gd name="connsiteY2" fmla="*/ 463640 h 483798"/>
              <a:gd name="connsiteX3" fmla="*/ 7317720 w 7620105"/>
              <a:gd name="connsiteY3" fmla="*/ 0 h 483798"/>
              <a:gd name="connsiteX4" fmla="*/ 0 w 7620105"/>
              <a:gd name="connsiteY4" fmla="*/ 20159 h 4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105" h="483798">
                <a:moveTo>
                  <a:pt x="0" y="20159"/>
                </a:moveTo>
                <a:lnTo>
                  <a:pt x="282226" y="483798"/>
                </a:lnTo>
                <a:lnTo>
                  <a:pt x="7620105" y="463640"/>
                </a:lnTo>
                <a:lnTo>
                  <a:pt x="7317720" y="0"/>
                </a:lnTo>
                <a:lnTo>
                  <a:pt x="0" y="20159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378024" y="1779294"/>
            <a:ext cx="1992313" cy="1323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505274" y="1777970"/>
            <a:ext cx="6278563" cy="2647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2457649" y="1821650"/>
            <a:ext cx="6326188" cy="550333"/>
          </a:xfrm>
          <a:prstGeom prst="rect">
            <a:avLst/>
          </a:prstGeom>
        </p:spPr>
        <p:txBody>
          <a:bodyPr vert="horz" lIns="64008" tIns="32004" rIns="64008" bIns="32004"/>
          <a:lstStyle>
            <a:lvl1pPr marL="0" indent="0">
              <a:buFontTx/>
              <a:buNone/>
              <a:defRPr sz="1500" b="1">
                <a:solidFill>
                  <a:srgbClr val="141313"/>
                </a:solidFill>
              </a:defRPr>
            </a:lvl1pPr>
            <a:lvl2pPr marL="0" indent="0">
              <a:buFontTx/>
              <a:buNone/>
              <a:defRPr sz="1500">
                <a:solidFill>
                  <a:srgbClr val="141313"/>
                </a:solidFill>
              </a:defRPr>
            </a:lvl2pPr>
            <a:lvl3pPr marL="0" indent="0">
              <a:buFontTx/>
              <a:buNone/>
              <a:defRPr sz="1500">
                <a:solidFill>
                  <a:srgbClr val="141313"/>
                </a:solidFill>
              </a:defRPr>
            </a:lvl3pPr>
            <a:lvl4pPr marL="0" indent="0">
              <a:buFontTx/>
              <a:buNone/>
              <a:defRPr sz="1500">
                <a:solidFill>
                  <a:srgbClr val="141313"/>
                </a:solidFill>
              </a:defRPr>
            </a:lvl4pPr>
            <a:lvl5pPr marL="0" indent="0">
              <a:buFontTx/>
              <a:buNone/>
              <a:defRPr sz="15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371061" y="2594233"/>
            <a:ext cx="2000250" cy="889000"/>
          </a:xfrm>
          <a:prstGeom prst="rect">
            <a:avLst/>
          </a:prstGeom>
          <a:solidFill>
            <a:srgbClr val="284563"/>
          </a:solidFill>
          <a:ln>
            <a:noFill/>
          </a:ln>
        </p:spPr>
        <p:txBody>
          <a:bodyPr vert="horz" lIns="64008" tIns="64008" rIns="64008" bIns="32004"/>
          <a:lstStyle>
            <a:lvl1pPr marL="80010" indent="0">
              <a:buFontTx/>
              <a:buNone/>
              <a:defRPr sz="1400">
                <a:solidFill>
                  <a:srgbClr val="FFFFFE"/>
                </a:solidFill>
              </a:defRPr>
            </a:lvl1pPr>
            <a:lvl2pPr>
              <a:buFontTx/>
              <a:buNone/>
              <a:defRPr sz="1300">
                <a:solidFill>
                  <a:srgbClr val="FFFFFE"/>
                </a:solidFill>
              </a:defRPr>
            </a:lvl2pPr>
            <a:lvl3pPr>
              <a:buFontTx/>
              <a:buNone/>
              <a:defRPr sz="1300">
                <a:solidFill>
                  <a:srgbClr val="FFFFFE"/>
                </a:solidFill>
              </a:defRPr>
            </a:lvl3pPr>
            <a:lvl4pPr>
              <a:buFontTx/>
              <a:buNone/>
              <a:defRPr sz="1300">
                <a:solidFill>
                  <a:srgbClr val="FFFFFE"/>
                </a:solidFill>
              </a:defRPr>
            </a:lvl4pPr>
            <a:lvl5pPr>
              <a:buFontTx/>
              <a:buNone/>
              <a:defRPr sz="1300">
                <a:solidFill>
                  <a:srgbClr val="FFFFFE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2457649" y="2594233"/>
            <a:ext cx="6326188" cy="889000"/>
          </a:xfrm>
          <a:prstGeom prst="rect">
            <a:avLst/>
          </a:prstGeom>
        </p:spPr>
        <p:txBody>
          <a:bodyPr vert="horz" lIns="64008" tIns="32004" rIns="64008" bIns="32004"/>
          <a:lstStyle>
            <a:lvl1pPr marL="124460" indent="-124460">
              <a:defRPr sz="1400">
                <a:solidFill>
                  <a:srgbClr val="141313"/>
                </a:solidFill>
              </a:defRPr>
            </a:lvl1pPr>
            <a:lvl2pPr>
              <a:defRPr sz="1400">
                <a:solidFill>
                  <a:srgbClr val="141313"/>
                </a:solidFill>
              </a:defRPr>
            </a:lvl2pPr>
            <a:lvl3pPr>
              <a:defRPr sz="1400">
                <a:solidFill>
                  <a:srgbClr val="141313"/>
                </a:solidFill>
              </a:defRPr>
            </a:lvl3pPr>
            <a:lvl4pPr>
              <a:defRPr sz="1400">
                <a:solidFill>
                  <a:srgbClr val="141313"/>
                </a:solidFill>
              </a:defRPr>
            </a:lvl4pPr>
            <a:lvl5pPr>
              <a:defRPr sz="14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371061" y="3610233"/>
            <a:ext cx="2000250" cy="889000"/>
          </a:xfrm>
          <a:prstGeom prst="rect">
            <a:avLst/>
          </a:prstGeom>
          <a:solidFill>
            <a:srgbClr val="284563"/>
          </a:solidFill>
          <a:ln>
            <a:noFill/>
          </a:ln>
        </p:spPr>
        <p:txBody>
          <a:bodyPr vert="horz" lIns="64008" tIns="64008" rIns="64008" bIns="32004"/>
          <a:lstStyle>
            <a:lvl1pPr marL="80010" indent="0">
              <a:buFontTx/>
              <a:buNone/>
              <a:defRPr sz="1400">
                <a:solidFill>
                  <a:srgbClr val="FFFFFE"/>
                </a:solidFill>
              </a:defRPr>
            </a:lvl1pPr>
            <a:lvl2pPr>
              <a:buFontTx/>
              <a:buNone/>
              <a:defRPr sz="1300">
                <a:solidFill>
                  <a:srgbClr val="FFFFFE"/>
                </a:solidFill>
              </a:defRPr>
            </a:lvl2pPr>
            <a:lvl3pPr>
              <a:buFontTx/>
              <a:buNone/>
              <a:defRPr sz="1300">
                <a:solidFill>
                  <a:srgbClr val="FFFFFE"/>
                </a:solidFill>
              </a:defRPr>
            </a:lvl3pPr>
            <a:lvl4pPr>
              <a:buFontTx/>
              <a:buNone/>
              <a:defRPr sz="1300">
                <a:solidFill>
                  <a:srgbClr val="FFFFFE"/>
                </a:solidFill>
              </a:defRPr>
            </a:lvl4pPr>
            <a:lvl5pPr>
              <a:buFontTx/>
              <a:buNone/>
              <a:defRPr sz="1300">
                <a:solidFill>
                  <a:srgbClr val="FFFFFE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2465586" y="3610233"/>
            <a:ext cx="6318250" cy="889000"/>
          </a:xfrm>
          <a:prstGeom prst="rect">
            <a:avLst/>
          </a:prstGeom>
        </p:spPr>
        <p:txBody>
          <a:bodyPr vert="horz" lIns="64008" tIns="32004" rIns="64008" bIns="32004"/>
          <a:lstStyle>
            <a:lvl1pPr marL="124460" indent="-124460">
              <a:defRPr sz="1400">
                <a:solidFill>
                  <a:srgbClr val="141313"/>
                </a:solidFill>
              </a:defRPr>
            </a:lvl1pPr>
            <a:lvl2pPr>
              <a:defRPr sz="1400">
                <a:solidFill>
                  <a:srgbClr val="141313"/>
                </a:solidFill>
              </a:defRPr>
            </a:lvl2pPr>
            <a:lvl3pPr>
              <a:defRPr sz="1400">
                <a:solidFill>
                  <a:srgbClr val="141313"/>
                </a:solidFill>
              </a:defRPr>
            </a:lvl3pPr>
            <a:lvl4pPr>
              <a:defRPr sz="1400">
                <a:solidFill>
                  <a:srgbClr val="141313"/>
                </a:solidFill>
              </a:defRPr>
            </a:lvl4pPr>
            <a:lvl5pPr>
              <a:defRPr sz="14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18"/>
          <p:cNvSpPr>
            <a:spLocks noGrp="1"/>
          </p:cNvSpPr>
          <p:nvPr>
            <p:ph type="body" sz="quarter" idx="19" hasCustomPrompt="1"/>
          </p:nvPr>
        </p:nvSpPr>
        <p:spPr>
          <a:xfrm>
            <a:off x="371061" y="4622001"/>
            <a:ext cx="2000250" cy="889000"/>
          </a:xfrm>
          <a:prstGeom prst="rect">
            <a:avLst/>
          </a:prstGeom>
          <a:solidFill>
            <a:srgbClr val="284563"/>
          </a:solidFill>
          <a:ln>
            <a:noFill/>
          </a:ln>
        </p:spPr>
        <p:txBody>
          <a:bodyPr vert="horz" lIns="64008" tIns="64008" rIns="64008" bIns="32004"/>
          <a:lstStyle>
            <a:lvl1pPr marL="80010" indent="0">
              <a:buFontTx/>
              <a:buNone/>
              <a:defRPr sz="1400">
                <a:solidFill>
                  <a:srgbClr val="FFFFFE"/>
                </a:solidFill>
              </a:defRPr>
            </a:lvl1pPr>
            <a:lvl2pPr>
              <a:buFontTx/>
              <a:buNone/>
              <a:defRPr sz="1300">
                <a:solidFill>
                  <a:srgbClr val="FFFFFE"/>
                </a:solidFill>
              </a:defRPr>
            </a:lvl2pPr>
            <a:lvl3pPr>
              <a:buFontTx/>
              <a:buNone/>
              <a:defRPr sz="1300">
                <a:solidFill>
                  <a:srgbClr val="FFFFFE"/>
                </a:solidFill>
              </a:defRPr>
            </a:lvl3pPr>
            <a:lvl4pPr>
              <a:buFontTx/>
              <a:buNone/>
              <a:defRPr sz="1300">
                <a:solidFill>
                  <a:srgbClr val="FFFFFE"/>
                </a:solidFill>
              </a:defRPr>
            </a:lvl4pPr>
            <a:lvl5pPr>
              <a:buFontTx/>
              <a:buNone/>
              <a:defRPr sz="1300">
                <a:solidFill>
                  <a:srgbClr val="FFFFFE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20" hasCustomPrompt="1"/>
          </p:nvPr>
        </p:nvSpPr>
        <p:spPr>
          <a:xfrm>
            <a:off x="2465586" y="4622001"/>
            <a:ext cx="6318250" cy="889000"/>
          </a:xfrm>
          <a:prstGeom prst="rect">
            <a:avLst/>
          </a:prstGeom>
        </p:spPr>
        <p:txBody>
          <a:bodyPr vert="horz" lIns="64008" tIns="32004" rIns="64008" bIns="32004"/>
          <a:lstStyle>
            <a:lvl1pPr marL="124460" indent="-124460">
              <a:defRPr sz="1400">
                <a:solidFill>
                  <a:srgbClr val="141313"/>
                </a:solidFill>
              </a:defRPr>
            </a:lvl1pPr>
            <a:lvl2pPr>
              <a:defRPr sz="1400">
                <a:solidFill>
                  <a:srgbClr val="141313"/>
                </a:solidFill>
              </a:defRPr>
            </a:lvl2pPr>
            <a:lvl3pPr>
              <a:defRPr sz="1400">
                <a:solidFill>
                  <a:srgbClr val="141313"/>
                </a:solidFill>
              </a:defRPr>
            </a:lvl3pPr>
            <a:lvl4pPr>
              <a:defRPr sz="1400">
                <a:solidFill>
                  <a:srgbClr val="141313"/>
                </a:solidFill>
              </a:defRPr>
            </a:lvl4pPr>
            <a:lvl5pPr>
              <a:defRPr sz="14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ntent_Photo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505273" y="1775354"/>
            <a:ext cx="6271698" cy="440531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23E920C3-D147-47A9-BD6B-B7525AE8DF18}" type="datetimeFigureOut">
              <a:rPr lang="en-US" smtClean="0"/>
              <a:pPr/>
              <a:t>03/18/2019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EE56679B-E644-40DE-87BF-42DF60EDD0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309545" y="454717"/>
            <a:ext cx="7511751" cy="1320637"/>
          </a:xfrm>
          <a:prstGeom prst="rect">
            <a:avLst/>
          </a:prstGeom>
        </p:spPr>
        <p:txBody>
          <a:bodyPr lIns="64008" tIns="32004" rIns="64008" bIns="32004" anchor="t">
            <a:noAutofit/>
          </a:bodyPr>
          <a:lstStyle>
            <a:lvl1pPr algn="l">
              <a:lnSpc>
                <a:spcPts val="3808"/>
              </a:lnSpc>
              <a:defRPr sz="3800">
                <a:solidFill>
                  <a:srgbClr val="14131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319286" y="2570267"/>
            <a:ext cx="2074863" cy="2692399"/>
          </a:xfrm>
          <a:prstGeom prst="rect">
            <a:avLst/>
          </a:prstGeom>
        </p:spPr>
        <p:txBody>
          <a:bodyPr lIns="64008" tIns="32004" rIns="64008" bIns="32004">
            <a:noAutofit/>
          </a:bodyPr>
          <a:lstStyle>
            <a:lvl1pPr marL="0" indent="0">
              <a:spcBef>
                <a:spcPts val="0"/>
              </a:spcBef>
              <a:spcAft>
                <a:spcPts val="420"/>
              </a:spcAft>
              <a:buFontTx/>
              <a:buNone/>
              <a:defRPr sz="1500">
                <a:solidFill>
                  <a:srgbClr val="141313"/>
                </a:solidFill>
              </a:defRPr>
            </a:lvl1pPr>
            <a:lvl2pPr marL="364490" indent="-204470">
              <a:spcBef>
                <a:spcPts val="0"/>
              </a:spcBef>
              <a:spcAft>
                <a:spcPts val="420"/>
              </a:spcAft>
              <a:buFontTx/>
              <a:buNone/>
              <a:defRPr sz="1500">
                <a:solidFill>
                  <a:srgbClr val="141313"/>
                </a:solidFill>
              </a:defRPr>
            </a:lvl2pPr>
            <a:lvl3pPr marL="524510" indent="-160020">
              <a:spcBef>
                <a:spcPts val="0"/>
              </a:spcBef>
              <a:spcAft>
                <a:spcPts val="420"/>
              </a:spcAft>
              <a:buFontTx/>
              <a:buNone/>
              <a:defRPr sz="1500">
                <a:solidFill>
                  <a:srgbClr val="141313"/>
                </a:solidFill>
              </a:defRPr>
            </a:lvl3pPr>
            <a:lvl4pPr marL="720090" indent="-195580">
              <a:spcBef>
                <a:spcPts val="0"/>
              </a:spcBef>
              <a:spcAft>
                <a:spcPts val="420"/>
              </a:spcAft>
              <a:buFontTx/>
              <a:buNone/>
              <a:defRPr sz="1500">
                <a:solidFill>
                  <a:srgbClr val="141313"/>
                </a:solidFill>
              </a:defRPr>
            </a:lvl4pPr>
            <a:lvl5pPr marL="880110" indent="-160020">
              <a:spcBef>
                <a:spcPts val="0"/>
              </a:spcBef>
              <a:spcAft>
                <a:spcPts val="420"/>
              </a:spcAft>
              <a:buFontTx/>
              <a:buNone/>
              <a:defRPr sz="15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2461" y="1821450"/>
            <a:ext cx="2071688" cy="740833"/>
          </a:xfrm>
          <a:prstGeom prst="rect">
            <a:avLst/>
          </a:prstGeom>
        </p:spPr>
        <p:txBody>
          <a:bodyPr lIns="64008" tIns="32004" rIns="64008" bIns="32004">
            <a:noAutofit/>
          </a:bodyPr>
          <a:lstStyle>
            <a:lvl1pPr marL="0" indent="0" algn="l">
              <a:buNone/>
              <a:defRPr sz="1500" b="1">
                <a:solidFill>
                  <a:srgbClr val="141313"/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5" name="Freeform 14"/>
          <p:cNvSpPr>
            <a:spLocks/>
          </p:cNvSpPr>
          <p:nvPr/>
        </p:nvSpPr>
        <p:spPr>
          <a:xfrm>
            <a:off x="378024" y="0"/>
            <a:ext cx="1106385" cy="70797"/>
          </a:xfrm>
          <a:custGeom>
            <a:avLst/>
            <a:gdLst>
              <a:gd name="connsiteX0" fmla="*/ 0 w 7620105"/>
              <a:gd name="connsiteY0" fmla="*/ 20159 h 483798"/>
              <a:gd name="connsiteX1" fmla="*/ 282226 w 7620105"/>
              <a:gd name="connsiteY1" fmla="*/ 483798 h 483798"/>
              <a:gd name="connsiteX2" fmla="*/ 7620105 w 7620105"/>
              <a:gd name="connsiteY2" fmla="*/ 463640 h 483798"/>
              <a:gd name="connsiteX3" fmla="*/ 7317720 w 7620105"/>
              <a:gd name="connsiteY3" fmla="*/ 0 h 483798"/>
              <a:gd name="connsiteX4" fmla="*/ 0 w 7620105"/>
              <a:gd name="connsiteY4" fmla="*/ 20159 h 4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105" h="483798">
                <a:moveTo>
                  <a:pt x="0" y="20159"/>
                </a:moveTo>
                <a:lnTo>
                  <a:pt x="282226" y="483798"/>
                </a:lnTo>
                <a:lnTo>
                  <a:pt x="7620105" y="463640"/>
                </a:lnTo>
                <a:lnTo>
                  <a:pt x="7317720" y="0"/>
                </a:lnTo>
                <a:lnTo>
                  <a:pt x="0" y="20159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378024" y="1776677"/>
            <a:ext cx="1992313" cy="1323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2568774" y="1821450"/>
            <a:ext cx="5075039" cy="550333"/>
          </a:xfrm>
          <a:prstGeom prst="rect">
            <a:avLst/>
          </a:prstGeom>
        </p:spPr>
        <p:txBody>
          <a:bodyPr vert="horz" lIns="64008" tIns="32004" rIns="64008" bIns="32004"/>
          <a:lstStyle>
            <a:lvl1pPr marL="0" indent="0">
              <a:buFontTx/>
              <a:buNone/>
              <a:defRPr sz="1500" b="1">
                <a:solidFill>
                  <a:srgbClr val="FFFFFE"/>
                </a:solidFill>
              </a:defRPr>
            </a:lvl1pPr>
            <a:lvl2pPr marL="0" indent="0">
              <a:buFontTx/>
              <a:buNone/>
              <a:defRPr sz="1500">
                <a:solidFill>
                  <a:srgbClr val="141313"/>
                </a:solidFill>
              </a:defRPr>
            </a:lvl2pPr>
            <a:lvl3pPr marL="0" indent="0">
              <a:buFontTx/>
              <a:buNone/>
              <a:defRPr sz="1500">
                <a:solidFill>
                  <a:srgbClr val="141313"/>
                </a:solidFill>
              </a:defRPr>
            </a:lvl3pPr>
            <a:lvl4pPr marL="0" indent="0">
              <a:buFontTx/>
              <a:buNone/>
              <a:defRPr sz="1500">
                <a:solidFill>
                  <a:srgbClr val="141313"/>
                </a:solidFill>
              </a:defRPr>
            </a:lvl4pPr>
            <a:lvl5pPr marL="0" indent="0">
              <a:buFontTx/>
              <a:buNone/>
              <a:defRPr sz="15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ontent_Photo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23E920C3-D147-47A9-BD6B-B7525AE8DF18}" type="datetimeFigureOut">
              <a:rPr lang="en-US" smtClean="0"/>
              <a:pPr/>
              <a:t>03/18/2019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EE56679B-E644-40DE-87BF-42DF60EDD0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309545" y="454717"/>
            <a:ext cx="7525678" cy="1317990"/>
          </a:xfrm>
          <a:prstGeom prst="rect">
            <a:avLst/>
          </a:prstGeom>
        </p:spPr>
        <p:txBody>
          <a:bodyPr lIns="64008" tIns="32004" rIns="64008" bIns="32004" anchor="t">
            <a:noAutofit/>
          </a:bodyPr>
          <a:lstStyle>
            <a:lvl1pPr algn="l">
              <a:lnSpc>
                <a:spcPts val="3808"/>
              </a:lnSpc>
              <a:defRPr sz="3800">
                <a:solidFill>
                  <a:srgbClr val="14131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319286" y="2562283"/>
            <a:ext cx="2807968" cy="3418417"/>
          </a:xfrm>
          <a:prstGeom prst="rect">
            <a:avLst/>
          </a:prstGeom>
        </p:spPr>
        <p:txBody>
          <a:bodyPr lIns="64008" tIns="32004" rIns="64008" bIns="32004">
            <a:noAutofit/>
          </a:bodyPr>
          <a:lstStyle>
            <a:lvl1pPr marL="0" indent="0">
              <a:spcBef>
                <a:spcPts val="0"/>
              </a:spcBef>
              <a:spcAft>
                <a:spcPts val="420"/>
              </a:spcAft>
              <a:buFontTx/>
              <a:buNone/>
              <a:defRPr sz="1500">
                <a:solidFill>
                  <a:srgbClr val="141313"/>
                </a:solidFill>
              </a:defRPr>
            </a:lvl1pPr>
            <a:lvl2pPr marL="364490" indent="-204470">
              <a:spcBef>
                <a:spcPts val="0"/>
              </a:spcBef>
              <a:spcAft>
                <a:spcPts val="420"/>
              </a:spcAft>
              <a:buFontTx/>
              <a:buNone/>
              <a:defRPr sz="1500">
                <a:solidFill>
                  <a:srgbClr val="141313"/>
                </a:solidFill>
              </a:defRPr>
            </a:lvl2pPr>
            <a:lvl3pPr marL="524510" indent="-160020">
              <a:spcBef>
                <a:spcPts val="0"/>
              </a:spcBef>
              <a:spcAft>
                <a:spcPts val="420"/>
              </a:spcAft>
              <a:buFontTx/>
              <a:buNone/>
              <a:defRPr sz="1500">
                <a:solidFill>
                  <a:srgbClr val="141313"/>
                </a:solidFill>
              </a:defRPr>
            </a:lvl3pPr>
            <a:lvl4pPr marL="720090" indent="-195580">
              <a:spcBef>
                <a:spcPts val="0"/>
              </a:spcBef>
              <a:spcAft>
                <a:spcPts val="420"/>
              </a:spcAft>
              <a:buFontTx/>
              <a:buNone/>
              <a:defRPr sz="1500">
                <a:solidFill>
                  <a:srgbClr val="141313"/>
                </a:solidFill>
              </a:defRPr>
            </a:lvl4pPr>
            <a:lvl5pPr marL="880110" indent="-160020">
              <a:spcBef>
                <a:spcPts val="0"/>
              </a:spcBef>
              <a:spcAft>
                <a:spcPts val="420"/>
              </a:spcAft>
              <a:buFontTx/>
              <a:buNone/>
              <a:defRPr sz="15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2461" y="1821450"/>
            <a:ext cx="2804793" cy="740833"/>
          </a:xfrm>
          <a:prstGeom prst="rect">
            <a:avLst/>
          </a:prstGeom>
        </p:spPr>
        <p:txBody>
          <a:bodyPr lIns="64008" tIns="32004" rIns="64008" bIns="32004">
            <a:noAutofit/>
          </a:bodyPr>
          <a:lstStyle>
            <a:lvl1pPr marL="0" indent="0" algn="l">
              <a:buNone/>
              <a:defRPr sz="1500" b="1">
                <a:solidFill>
                  <a:srgbClr val="141313"/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5" name="Freeform 14"/>
          <p:cNvSpPr>
            <a:spLocks/>
          </p:cNvSpPr>
          <p:nvPr/>
        </p:nvSpPr>
        <p:spPr>
          <a:xfrm>
            <a:off x="378024" y="0"/>
            <a:ext cx="1106385" cy="70797"/>
          </a:xfrm>
          <a:custGeom>
            <a:avLst/>
            <a:gdLst>
              <a:gd name="connsiteX0" fmla="*/ 0 w 7620105"/>
              <a:gd name="connsiteY0" fmla="*/ 20159 h 483798"/>
              <a:gd name="connsiteX1" fmla="*/ 282226 w 7620105"/>
              <a:gd name="connsiteY1" fmla="*/ 483798 h 483798"/>
              <a:gd name="connsiteX2" fmla="*/ 7620105 w 7620105"/>
              <a:gd name="connsiteY2" fmla="*/ 463640 h 483798"/>
              <a:gd name="connsiteX3" fmla="*/ 7317720 w 7620105"/>
              <a:gd name="connsiteY3" fmla="*/ 0 h 483798"/>
              <a:gd name="connsiteX4" fmla="*/ 0 w 7620105"/>
              <a:gd name="connsiteY4" fmla="*/ 20159 h 4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105" h="483798">
                <a:moveTo>
                  <a:pt x="0" y="20159"/>
                </a:moveTo>
                <a:lnTo>
                  <a:pt x="282226" y="483798"/>
                </a:lnTo>
                <a:lnTo>
                  <a:pt x="7620105" y="463640"/>
                </a:lnTo>
                <a:lnTo>
                  <a:pt x="7317720" y="0"/>
                </a:lnTo>
                <a:lnTo>
                  <a:pt x="0" y="20159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78026" y="1775354"/>
            <a:ext cx="2725415" cy="1323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3158098" y="1821450"/>
            <a:ext cx="2786895" cy="740833"/>
          </a:xfrm>
          <a:prstGeom prst="rect">
            <a:avLst/>
          </a:prstGeom>
        </p:spPr>
        <p:txBody>
          <a:bodyPr vert="horz" lIns="64008" tIns="32004" rIns="64008" bIns="32004"/>
          <a:lstStyle>
            <a:lvl1pPr marL="0" indent="0">
              <a:buFontTx/>
              <a:buNone/>
              <a:defRPr sz="1500" b="1">
                <a:solidFill>
                  <a:srgbClr val="141313"/>
                </a:solidFill>
              </a:defRPr>
            </a:lvl1pPr>
            <a:lvl2pPr marL="0" indent="0">
              <a:buFontTx/>
              <a:buNone/>
              <a:defRPr sz="1500">
                <a:solidFill>
                  <a:srgbClr val="141313"/>
                </a:solidFill>
              </a:defRPr>
            </a:lvl2pPr>
            <a:lvl3pPr marL="0" indent="0">
              <a:buFontTx/>
              <a:buNone/>
              <a:defRPr sz="1500">
                <a:solidFill>
                  <a:srgbClr val="141313"/>
                </a:solidFill>
              </a:defRPr>
            </a:lvl3pPr>
            <a:lvl4pPr marL="0" indent="0">
              <a:buFontTx/>
              <a:buNone/>
              <a:defRPr sz="1500">
                <a:solidFill>
                  <a:srgbClr val="141313"/>
                </a:solidFill>
              </a:defRPr>
            </a:lvl4pPr>
            <a:lvl5pPr marL="0" indent="0">
              <a:buFontTx/>
              <a:buNone/>
              <a:defRPr sz="15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5986771" y="1821450"/>
            <a:ext cx="2797065" cy="740833"/>
          </a:xfrm>
          <a:prstGeom prst="rect">
            <a:avLst/>
          </a:prstGeom>
        </p:spPr>
        <p:txBody>
          <a:bodyPr vert="horz" lIns="64008" tIns="32004" rIns="64008" bIns="32004"/>
          <a:lstStyle>
            <a:lvl1pPr marL="0" indent="0">
              <a:buFontTx/>
              <a:buNone/>
              <a:defRPr sz="1500" b="1">
                <a:solidFill>
                  <a:srgbClr val="141313"/>
                </a:solidFill>
              </a:defRPr>
            </a:lvl1pPr>
            <a:lvl2pPr marL="0" indent="0">
              <a:buFontTx/>
              <a:buNone/>
              <a:defRPr sz="1500" b="1">
                <a:solidFill>
                  <a:srgbClr val="141313"/>
                </a:solidFill>
              </a:defRPr>
            </a:lvl2pPr>
            <a:lvl3pPr marL="0" indent="0">
              <a:buFontTx/>
              <a:buNone/>
              <a:defRPr sz="1500" b="1">
                <a:solidFill>
                  <a:srgbClr val="141313"/>
                </a:solidFill>
              </a:defRPr>
            </a:lvl3pPr>
            <a:lvl4pPr marL="0" indent="0">
              <a:buFontTx/>
              <a:buNone/>
              <a:defRPr sz="1500" b="1">
                <a:solidFill>
                  <a:srgbClr val="141313"/>
                </a:solidFill>
              </a:defRPr>
            </a:lvl4pPr>
            <a:lvl5pPr marL="0" indent="0">
              <a:buFontTx/>
              <a:buNone/>
              <a:defRPr sz="1500" b="1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3158098" y="2562283"/>
            <a:ext cx="2786895" cy="3418417"/>
          </a:xfrm>
          <a:prstGeom prst="rect">
            <a:avLst/>
          </a:prstGeom>
        </p:spPr>
        <p:txBody>
          <a:bodyPr vert="horz" lIns="64008" tIns="32004" rIns="64008" bIns="32004"/>
          <a:lstStyle>
            <a:lvl1pPr marL="0" indent="0">
              <a:buFontTx/>
              <a:buNone/>
              <a:defRPr sz="1500">
                <a:solidFill>
                  <a:srgbClr val="141313"/>
                </a:solidFill>
              </a:defRPr>
            </a:lvl1pPr>
            <a:lvl2pPr marL="0" indent="0">
              <a:buFontTx/>
              <a:buNone/>
              <a:defRPr sz="1500">
                <a:solidFill>
                  <a:srgbClr val="141313"/>
                </a:solidFill>
              </a:defRPr>
            </a:lvl2pPr>
            <a:lvl3pPr marL="0" indent="0">
              <a:buFontTx/>
              <a:buNone/>
              <a:defRPr sz="1500">
                <a:solidFill>
                  <a:srgbClr val="141313"/>
                </a:solidFill>
              </a:defRPr>
            </a:lvl3pPr>
            <a:lvl4pPr marL="0" indent="0">
              <a:buFontTx/>
              <a:buNone/>
              <a:defRPr sz="1500">
                <a:solidFill>
                  <a:srgbClr val="141313"/>
                </a:solidFill>
              </a:defRPr>
            </a:lvl4pPr>
            <a:lvl5pPr marL="0" indent="0">
              <a:buFontTx/>
              <a:buNone/>
              <a:defRPr sz="15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7" hasCustomPrompt="1"/>
          </p:nvPr>
        </p:nvSpPr>
        <p:spPr>
          <a:xfrm>
            <a:off x="5986770" y="2562283"/>
            <a:ext cx="2797066" cy="3418417"/>
          </a:xfrm>
          <a:prstGeom prst="rect">
            <a:avLst/>
          </a:prstGeom>
        </p:spPr>
        <p:txBody>
          <a:bodyPr vert="horz" lIns="64008" tIns="32004" rIns="64008" bIns="32004"/>
          <a:lstStyle>
            <a:lvl1pPr marL="0" indent="0">
              <a:buFontTx/>
              <a:buNone/>
              <a:defRPr sz="1500">
                <a:solidFill>
                  <a:srgbClr val="141313"/>
                </a:solidFill>
              </a:defRPr>
            </a:lvl1pPr>
            <a:lvl2pPr marL="0" indent="0">
              <a:buFontTx/>
              <a:buNone/>
              <a:defRPr sz="1500">
                <a:solidFill>
                  <a:srgbClr val="141313"/>
                </a:solidFill>
              </a:defRPr>
            </a:lvl2pPr>
            <a:lvl3pPr marL="0" indent="0">
              <a:buFontTx/>
              <a:buNone/>
              <a:defRPr sz="1500">
                <a:solidFill>
                  <a:srgbClr val="141313"/>
                </a:solidFill>
              </a:defRPr>
            </a:lvl3pPr>
            <a:lvl4pPr marL="0" indent="0">
              <a:buFontTx/>
              <a:buNone/>
              <a:defRPr sz="1500">
                <a:solidFill>
                  <a:srgbClr val="141313"/>
                </a:solidFill>
              </a:defRPr>
            </a:lvl4pPr>
            <a:lvl5pPr marL="0" indent="0">
              <a:buFontTx/>
              <a:buNone/>
              <a:defRPr sz="15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3219577" y="1774030"/>
            <a:ext cx="2725415" cy="1323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058421" y="1772707"/>
            <a:ext cx="2725415" cy="1323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Content_Photo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23E920C3-D147-47A9-BD6B-B7525AE8DF18}" type="datetimeFigureOut">
              <a:rPr lang="en-US" smtClean="0"/>
              <a:pPr/>
              <a:t>03/18/2019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EE56679B-E644-40DE-87BF-42DF60EDD0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309545" y="454717"/>
            <a:ext cx="7525678" cy="1317990"/>
          </a:xfrm>
          <a:prstGeom prst="rect">
            <a:avLst/>
          </a:prstGeom>
        </p:spPr>
        <p:txBody>
          <a:bodyPr lIns="64008" tIns="32004" rIns="64008" bIns="32004" anchor="t">
            <a:noAutofit/>
          </a:bodyPr>
          <a:lstStyle>
            <a:lvl1pPr algn="l">
              <a:lnSpc>
                <a:spcPts val="3808"/>
              </a:lnSpc>
              <a:defRPr sz="3800">
                <a:solidFill>
                  <a:srgbClr val="14131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319286" y="2562283"/>
            <a:ext cx="2807968" cy="3418417"/>
          </a:xfrm>
          <a:prstGeom prst="rect">
            <a:avLst/>
          </a:prstGeom>
        </p:spPr>
        <p:txBody>
          <a:bodyPr lIns="64008" tIns="32004" rIns="64008" bIns="32004">
            <a:noAutofit/>
          </a:bodyPr>
          <a:lstStyle>
            <a:lvl1pPr marL="0" indent="0">
              <a:spcBef>
                <a:spcPts val="0"/>
              </a:spcBef>
              <a:spcAft>
                <a:spcPts val="420"/>
              </a:spcAft>
              <a:buFontTx/>
              <a:buNone/>
              <a:defRPr sz="1500">
                <a:solidFill>
                  <a:srgbClr val="141313"/>
                </a:solidFill>
              </a:defRPr>
            </a:lvl1pPr>
            <a:lvl2pPr marL="364490" indent="-204470">
              <a:spcBef>
                <a:spcPts val="0"/>
              </a:spcBef>
              <a:spcAft>
                <a:spcPts val="420"/>
              </a:spcAft>
              <a:buFontTx/>
              <a:buNone/>
              <a:defRPr sz="1500">
                <a:solidFill>
                  <a:srgbClr val="141313"/>
                </a:solidFill>
              </a:defRPr>
            </a:lvl2pPr>
            <a:lvl3pPr marL="524510" indent="-160020">
              <a:spcBef>
                <a:spcPts val="0"/>
              </a:spcBef>
              <a:spcAft>
                <a:spcPts val="420"/>
              </a:spcAft>
              <a:buFontTx/>
              <a:buNone/>
              <a:defRPr sz="1500">
                <a:solidFill>
                  <a:srgbClr val="141313"/>
                </a:solidFill>
              </a:defRPr>
            </a:lvl3pPr>
            <a:lvl4pPr marL="720090" indent="-195580">
              <a:spcBef>
                <a:spcPts val="0"/>
              </a:spcBef>
              <a:spcAft>
                <a:spcPts val="420"/>
              </a:spcAft>
              <a:buFontTx/>
              <a:buNone/>
              <a:defRPr sz="1500">
                <a:solidFill>
                  <a:srgbClr val="141313"/>
                </a:solidFill>
              </a:defRPr>
            </a:lvl4pPr>
            <a:lvl5pPr marL="880110" indent="-160020">
              <a:spcBef>
                <a:spcPts val="0"/>
              </a:spcBef>
              <a:spcAft>
                <a:spcPts val="420"/>
              </a:spcAft>
              <a:buFontTx/>
              <a:buNone/>
              <a:defRPr sz="15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2461" y="1821450"/>
            <a:ext cx="2804793" cy="740833"/>
          </a:xfrm>
          <a:prstGeom prst="rect">
            <a:avLst/>
          </a:prstGeom>
        </p:spPr>
        <p:txBody>
          <a:bodyPr lIns="64008" tIns="32004" rIns="64008" bIns="32004">
            <a:noAutofit/>
          </a:bodyPr>
          <a:lstStyle>
            <a:lvl1pPr marL="0" indent="0" algn="l">
              <a:buNone/>
              <a:defRPr sz="1500" b="1">
                <a:solidFill>
                  <a:srgbClr val="141313"/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5" name="Freeform 14"/>
          <p:cNvSpPr>
            <a:spLocks/>
          </p:cNvSpPr>
          <p:nvPr/>
        </p:nvSpPr>
        <p:spPr>
          <a:xfrm>
            <a:off x="378024" y="0"/>
            <a:ext cx="1106385" cy="70797"/>
          </a:xfrm>
          <a:custGeom>
            <a:avLst/>
            <a:gdLst>
              <a:gd name="connsiteX0" fmla="*/ 0 w 7620105"/>
              <a:gd name="connsiteY0" fmla="*/ 20159 h 483798"/>
              <a:gd name="connsiteX1" fmla="*/ 282226 w 7620105"/>
              <a:gd name="connsiteY1" fmla="*/ 483798 h 483798"/>
              <a:gd name="connsiteX2" fmla="*/ 7620105 w 7620105"/>
              <a:gd name="connsiteY2" fmla="*/ 463640 h 483798"/>
              <a:gd name="connsiteX3" fmla="*/ 7317720 w 7620105"/>
              <a:gd name="connsiteY3" fmla="*/ 0 h 483798"/>
              <a:gd name="connsiteX4" fmla="*/ 0 w 7620105"/>
              <a:gd name="connsiteY4" fmla="*/ 20159 h 4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105" h="483798">
                <a:moveTo>
                  <a:pt x="0" y="20159"/>
                </a:moveTo>
                <a:lnTo>
                  <a:pt x="282226" y="483798"/>
                </a:lnTo>
                <a:lnTo>
                  <a:pt x="7620105" y="463640"/>
                </a:lnTo>
                <a:lnTo>
                  <a:pt x="7317720" y="0"/>
                </a:lnTo>
                <a:lnTo>
                  <a:pt x="0" y="20159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78026" y="1775354"/>
            <a:ext cx="2725415" cy="1323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3158098" y="1821450"/>
            <a:ext cx="2786895" cy="740833"/>
          </a:xfrm>
          <a:prstGeom prst="rect">
            <a:avLst/>
          </a:prstGeom>
        </p:spPr>
        <p:txBody>
          <a:bodyPr vert="horz" lIns="64008" tIns="32004" rIns="64008" bIns="32004"/>
          <a:lstStyle>
            <a:lvl1pPr marL="0" indent="0">
              <a:buFontTx/>
              <a:buNone/>
              <a:defRPr sz="1500"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 sz="1500">
                <a:solidFill>
                  <a:srgbClr val="141313"/>
                </a:solidFill>
              </a:defRPr>
            </a:lvl2pPr>
            <a:lvl3pPr marL="0" indent="0">
              <a:buFontTx/>
              <a:buNone/>
              <a:defRPr sz="1500">
                <a:solidFill>
                  <a:srgbClr val="141313"/>
                </a:solidFill>
              </a:defRPr>
            </a:lvl3pPr>
            <a:lvl4pPr marL="0" indent="0">
              <a:buFontTx/>
              <a:buNone/>
              <a:defRPr sz="1500">
                <a:solidFill>
                  <a:srgbClr val="141313"/>
                </a:solidFill>
              </a:defRPr>
            </a:lvl4pPr>
            <a:lvl5pPr marL="0" indent="0">
              <a:buFontTx/>
              <a:buNone/>
              <a:defRPr sz="15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5986771" y="1821450"/>
            <a:ext cx="2797065" cy="740833"/>
          </a:xfrm>
          <a:prstGeom prst="rect">
            <a:avLst/>
          </a:prstGeom>
        </p:spPr>
        <p:txBody>
          <a:bodyPr vert="horz" lIns="64008" tIns="32004" rIns="64008" bIns="32004"/>
          <a:lstStyle>
            <a:lvl1pPr marL="0" indent="0">
              <a:buFontTx/>
              <a:buNone/>
              <a:defRPr sz="1500" b="1">
                <a:solidFill>
                  <a:schemeClr val="accent4"/>
                </a:solidFill>
              </a:defRPr>
            </a:lvl1pPr>
            <a:lvl2pPr marL="0" indent="0">
              <a:buFontTx/>
              <a:buNone/>
              <a:defRPr sz="1500" b="1">
                <a:solidFill>
                  <a:srgbClr val="141313"/>
                </a:solidFill>
              </a:defRPr>
            </a:lvl2pPr>
            <a:lvl3pPr marL="0" indent="0">
              <a:buFontTx/>
              <a:buNone/>
              <a:defRPr sz="1500" b="1">
                <a:solidFill>
                  <a:srgbClr val="141313"/>
                </a:solidFill>
              </a:defRPr>
            </a:lvl3pPr>
            <a:lvl4pPr marL="0" indent="0">
              <a:buFontTx/>
              <a:buNone/>
              <a:defRPr sz="1500" b="1">
                <a:solidFill>
                  <a:srgbClr val="141313"/>
                </a:solidFill>
              </a:defRPr>
            </a:lvl4pPr>
            <a:lvl5pPr marL="0" indent="0">
              <a:buFontTx/>
              <a:buNone/>
              <a:defRPr sz="1500" b="1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3158098" y="2562283"/>
            <a:ext cx="2786895" cy="3418417"/>
          </a:xfrm>
          <a:prstGeom prst="rect">
            <a:avLst/>
          </a:prstGeom>
        </p:spPr>
        <p:txBody>
          <a:bodyPr vert="horz" lIns="64008" tIns="32004" rIns="64008" bIns="32004"/>
          <a:lstStyle>
            <a:lvl1pPr marL="0" indent="0">
              <a:buFontTx/>
              <a:buNone/>
              <a:defRPr sz="1500">
                <a:solidFill>
                  <a:srgbClr val="141313"/>
                </a:solidFill>
              </a:defRPr>
            </a:lvl1pPr>
            <a:lvl2pPr marL="0" indent="0">
              <a:buFontTx/>
              <a:buNone/>
              <a:defRPr sz="1500">
                <a:solidFill>
                  <a:srgbClr val="141313"/>
                </a:solidFill>
              </a:defRPr>
            </a:lvl2pPr>
            <a:lvl3pPr marL="0" indent="0">
              <a:buFontTx/>
              <a:buNone/>
              <a:defRPr sz="1500">
                <a:solidFill>
                  <a:srgbClr val="141313"/>
                </a:solidFill>
              </a:defRPr>
            </a:lvl3pPr>
            <a:lvl4pPr marL="0" indent="0">
              <a:buFontTx/>
              <a:buNone/>
              <a:defRPr sz="1500">
                <a:solidFill>
                  <a:srgbClr val="141313"/>
                </a:solidFill>
              </a:defRPr>
            </a:lvl4pPr>
            <a:lvl5pPr marL="0" indent="0">
              <a:buFontTx/>
              <a:buNone/>
              <a:defRPr sz="15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7" hasCustomPrompt="1"/>
          </p:nvPr>
        </p:nvSpPr>
        <p:spPr>
          <a:xfrm>
            <a:off x="5986770" y="2562283"/>
            <a:ext cx="2797066" cy="3418417"/>
          </a:xfrm>
          <a:prstGeom prst="rect">
            <a:avLst/>
          </a:prstGeom>
        </p:spPr>
        <p:txBody>
          <a:bodyPr vert="horz" lIns="64008" tIns="32004" rIns="64008" bIns="32004"/>
          <a:lstStyle>
            <a:lvl1pPr marL="0" indent="0">
              <a:buFontTx/>
              <a:buNone/>
              <a:defRPr sz="1500">
                <a:solidFill>
                  <a:srgbClr val="141313"/>
                </a:solidFill>
              </a:defRPr>
            </a:lvl1pPr>
            <a:lvl2pPr marL="0" indent="0">
              <a:buFontTx/>
              <a:buNone/>
              <a:defRPr sz="1500">
                <a:solidFill>
                  <a:srgbClr val="141313"/>
                </a:solidFill>
              </a:defRPr>
            </a:lvl2pPr>
            <a:lvl3pPr marL="0" indent="0">
              <a:buFontTx/>
              <a:buNone/>
              <a:defRPr sz="1500">
                <a:solidFill>
                  <a:srgbClr val="141313"/>
                </a:solidFill>
              </a:defRPr>
            </a:lvl3pPr>
            <a:lvl4pPr marL="0" indent="0">
              <a:buFontTx/>
              <a:buNone/>
              <a:defRPr sz="1500">
                <a:solidFill>
                  <a:srgbClr val="141313"/>
                </a:solidFill>
              </a:defRPr>
            </a:lvl4pPr>
            <a:lvl5pPr marL="0" indent="0">
              <a:buFontTx/>
              <a:buNone/>
              <a:defRPr sz="15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3219577" y="1774030"/>
            <a:ext cx="2725415" cy="1323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058421" y="1772707"/>
            <a:ext cx="2725415" cy="1323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ntent_Photo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23E920C3-D147-47A9-BD6B-B7525AE8DF18}" type="datetimeFigureOut">
              <a:rPr lang="en-US" smtClean="0"/>
              <a:pPr/>
              <a:t>03/18/2019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EE56679B-E644-40DE-87BF-42DF60EDD0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309545" y="454717"/>
            <a:ext cx="7539603" cy="1320637"/>
          </a:xfrm>
          <a:prstGeom prst="rect">
            <a:avLst/>
          </a:prstGeom>
        </p:spPr>
        <p:txBody>
          <a:bodyPr lIns="64008" tIns="32004" rIns="64008" bIns="32004" anchor="t">
            <a:noAutofit/>
          </a:bodyPr>
          <a:lstStyle>
            <a:lvl1pPr algn="l">
              <a:lnSpc>
                <a:spcPts val="3808"/>
              </a:lnSpc>
              <a:defRPr sz="3800">
                <a:solidFill>
                  <a:srgbClr val="14131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319286" y="2562284"/>
            <a:ext cx="2074863" cy="2692399"/>
          </a:xfrm>
          <a:prstGeom prst="rect">
            <a:avLst/>
          </a:prstGeom>
        </p:spPr>
        <p:txBody>
          <a:bodyPr lIns="64008" tIns="32004" rIns="64008" bIns="32004">
            <a:noAutofit/>
          </a:bodyPr>
          <a:lstStyle>
            <a:lvl1pPr marL="0" indent="0">
              <a:spcBef>
                <a:spcPts val="0"/>
              </a:spcBef>
              <a:spcAft>
                <a:spcPts val="420"/>
              </a:spcAft>
              <a:buFontTx/>
              <a:buNone/>
              <a:defRPr sz="1500">
                <a:solidFill>
                  <a:srgbClr val="141313"/>
                </a:solidFill>
              </a:defRPr>
            </a:lvl1pPr>
            <a:lvl2pPr marL="364490" indent="-204470">
              <a:spcBef>
                <a:spcPts val="0"/>
              </a:spcBef>
              <a:spcAft>
                <a:spcPts val="420"/>
              </a:spcAft>
              <a:buFontTx/>
              <a:buNone/>
              <a:defRPr sz="1500">
                <a:solidFill>
                  <a:srgbClr val="141313"/>
                </a:solidFill>
              </a:defRPr>
            </a:lvl2pPr>
            <a:lvl3pPr marL="524510" indent="-160020">
              <a:spcBef>
                <a:spcPts val="0"/>
              </a:spcBef>
              <a:spcAft>
                <a:spcPts val="420"/>
              </a:spcAft>
              <a:buFontTx/>
              <a:buNone/>
              <a:defRPr sz="1500">
                <a:solidFill>
                  <a:srgbClr val="141313"/>
                </a:solidFill>
              </a:defRPr>
            </a:lvl3pPr>
            <a:lvl4pPr marL="720090" indent="-195580">
              <a:spcBef>
                <a:spcPts val="0"/>
              </a:spcBef>
              <a:spcAft>
                <a:spcPts val="420"/>
              </a:spcAft>
              <a:buFontTx/>
              <a:buNone/>
              <a:defRPr sz="1500">
                <a:solidFill>
                  <a:srgbClr val="141313"/>
                </a:solidFill>
              </a:defRPr>
            </a:lvl4pPr>
            <a:lvl5pPr marL="880110" indent="-160020">
              <a:spcBef>
                <a:spcPts val="0"/>
              </a:spcBef>
              <a:spcAft>
                <a:spcPts val="420"/>
              </a:spcAft>
              <a:buFontTx/>
              <a:buNone/>
              <a:defRPr sz="15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2461" y="1821450"/>
            <a:ext cx="2071688" cy="740833"/>
          </a:xfrm>
          <a:prstGeom prst="rect">
            <a:avLst/>
          </a:prstGeom>
        </p:spPr>
        <p:txBody>
          <a:bodyPr lIns="64008" tIns="32004" rIns="64008" bIns="32004">
            <a:noAutofit/>
          </a:bodyPr>
          <a:lstStyle>
            <a:lvl1pPr marL="0" indent="0" algn="l">
              <a:buNone/>
              <a:defRPr sz="1500" b="1">
                <a:solidFill>
                  <a:srgbClr val="141313"/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5" name="Freeform 14"/>
          <p:cNvSpPr>
            <a:spLocks/>
          </p:cNvSpPr>
          <p:nvPr/>
        </p:nvSpPr>
        <p:spPr>
          <a:xfrm>
            <a:off x="378024" y="0"/>
            <a:ext cx="1106385" cy="70797"/>
          </a:xfrm>
          <a:custGeom>
            <a:avLst/>
            <a:gdLst>
              <a:gd name="connsiteX0" fmla="*/ 0 w 7620105"/>
              <a:gd name="connsiteY0" fmla="*/ 20159 h 483798"/>
              <a:gd name="connsiteX1" fmla="*/ 282226 w 7620105"/>
              <a:gd name="connsiteY1" fmla="*/ 483798 h 483798"/>
              <a:gd name="connsiteX2" fmla="*/ 7620105 w 7620105"/>
              <a:gd name="connsiteY2" fmla="*/ 463640 h 483798"/>
              <a:gd name="connsiteX3" fmla="*/ 7317720 w 7620105"/>
              <a:gd name="connsiteY3" fmla="*/ 0 h 483798"/>
              <a:gd name="connsiteX4" fmla="*/ 0 w 7620105"/>
              <a:gd name="connsiteY4" fmla="*/ 20159 h 4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105" h="483798">
                <a:moveTo>
                  <a:pt x="0" y="20159"/>
                </a:moveTo>
                <a:lnTo>
                  <a:pt x="282226" y="483798"/>
                </a:lnTo>
                <a:lnTo>
                  <a:pt x="7620105" y="463640"/>
                </a:lnTo>
                <a:lnTo>
                  <a:pt x="7317720" y="0"/>
                </a:lnTo>
                <a:lnTo>
                  <a:pt x="0" y="20159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378024" y="1776677"/>
            <a:ext cx="1992313" cy="1323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505274" y="1775353"/>
            <a:ext cx="6278563" cy="2647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2457649" y="1867867"/>
            <a:ext cx="1587500" cy="1058333"/>
          </a:xfrm>
          <a:prstGeom prst="rect">
            <a:avLst/>
          </a:prstGeom>
        </p:spPr>
        <p:txBody>
          <a:bodyPr vert="horz" lIns="64008" tIns="32004" rIns="64008" bIns="32004"/>
          <a:lstStyle>
            <a:lvl1pPr marL="0" indent="0">
              <a:buFontTx/>
              <a:buNone/>
              <a:defRPr sz="1300" b="1">
                <a:solidFill>
                  <a:srgbClr val="141313"/>
                </a:solidFill>
              </a:defRPr>
            </a:lvl1pPr>
            <a:lvl2pPr marL="0" indent="0">
              <a:buFontTx/>
              <a:buNone/>
              <a:defRPr sz="1500">
                <a:solidFill>
                  <a:srgbClr val="141313"/>
                </a:solidFill>
              </a:defRPr>
            </a:lvl2pPr>
            <a:lvl3pPr marL="0" indent="0">
              <a:buFontTx/>
              <a:buNone/>
              <a:defRPr sz="1500">
                <a:solidFill>
                  <a:srgbClr val="141313"/>
                </a:solidFill>
              </a:defRPr>
            </a:lvl3pPr>
            <a:lvl4pPr marL="0" indent="0">
              <a:buFontTx/>
              <a:buNone/>
              <a:defRPr sz="1500">
                <a:solidFill>
                  <a:srgbClr val="141313"/>
                </a:solidFill>
              </a:defRPr>
            </a:lvl4pPr>
            <a:lvl5pPr marL="0" indent="0">
              <a:buFontTx/>
              <a:buNone/>
              <a:defRPr sz="15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4045149" y="1867867"/>
            <a:ext cx="1587500" cy="1058333"/>
          </a:xfrm>
          <a:prstGeom prst="rect">
            <a:avLst/>
          </a:prstGeom>
        </p:spPr>
        <p:txBody>
          <a:bodyPr vert="horz" lIns="64008" tIns="32004" rIns="64008" bIns="32004"/>
          <a:lstStyle>
            <a:lvl1pPr marL="0" indent="0">
              <a:buFontTx/>
              <a:buNone/>
              <a:defRPr sz="1300" b="1">
                <a:solidFill>
                  <a:srgbClr val="141313"/>
                </a:solidFill>
              </a:defRPr>
            </a:lvl1pPr>
            <a:lvl2pPr marL="0" indent="0">
              <a:buFontTx/>
              <a:buNone/>
              <a:defRPr sz="1500">
                <a:solidFill>
                  <a:srgbClr val="141313"/>
                </a:solidFill>
              </a:defRPr>
            </a:lvl2pPr>
            <a:lvl3pPr marL="0" indent="0">
              <a:buFontTx/>
              <a:buNone/>
              <a:defRPr sz="1500">
                <a:solidFill>
                  <a:srgbClr val="141313"/>
                </a:solidFill>
              </a:defRPr>
            </a:lvl3pPr>
            <a:lvl4pPr marL="0" indent="0">
              <a:buFontTx/>
              <a:buNone/>
              <a:defRPr sz="1500">
                <a:solidFill>
                  <a:srgbClr val="141313"/>
                </a:solidFill>
              </a:defRPr>
            </a:lvl4pPr>
            <a:lvl5pPr marL="0" indent="0">
              <a:buFontTx/>
              <a:buNone/>
              <a:defRPr sz="15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5632649" y="1867867"/>
            <a:ext cx="1587500" cy="1058333"/>
          </a:xfrm>
          <a:prstGeom prst="rect">
            <a:avLst/>
          </a:prstGeom>
        </p:spPr>
        <p:txBody>
          <a:bodyPr vert="horz" lIns="64008" tIns="32004" rIns="64008" bIns="32004"/>
          <a:lstStyle>
            <a:lvl1pPr marL="0" indent="0">
              <a:buFontTx/>
              <a:buNone/>
              <a:defRPr sz="1300" b="1">
                <a:solidFill>
                  <a:srgbClr val="141313"/>
                </a:solidFill>
              </a:defRPr>
            </a:lvl1pPr>
            <a:lvl2pPr marL="0" indent="0">
              <a:buFontTx/>
              <a:buNone/>
              <a:defRPr sz="1500" b="1">
                <a:solidFill>
                  <a:srgbClr val="141313"/>
                </a:solidFill>
              </a:defRPr>
            </a:lvl2pPr>
            <a:lvl3pPr marL="0" indent="0">
              <a:buFontTx/>
              <a:buNone/>
              <a:defRPr sz="1500" b="1">
                <a:solidFill>
                  <a:srgbClr val="141313"/>
                </a:solidFill>
              </a:defRPr>
            </a:lvl3pPr>
            <a:lvl4pPr marL="0" indent="0">
              <a:buFontTx/>
              <a:buNone/>
              <a:defRPr sz="1500" b="1">
                <a:solidFill>
                  <a:srgbClr val="141313"/>
                </a:solidFill>
              </a:defRPr>
            </a:lvl4pPr>
            <a:lvl5pPr marL="0" indent="0">
              <a:buFontTx/>
              <a:buNone/>
              <a:defRPr sz="1500" b="1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7220149" y="1867867"/>
            <a:ext cx="1641276" cy="1058333"/>
          </a:xfrm>
          <a:prstGeom prst="rect">
            <a:avLst/>
          </a:prstGeom>
        </p:spPr>
        <p:txBody>
          <a:bodyPr vert="horz" lIns="64008" tIns="32004" rIns="64008" bIns="32004"/>
          <a:lstStyle>
            <a:lvl1pPr marL="0" indent="0">
              <a:buFontTx/>
              <a:buNone/>
              <a:defRPr sz="1300" b="1">
                <a:solidFill>
                  <a:srgbClr val="141313"/>
                </a:solidFill>
              </a:defRPr>
            </a:lvl1pPr>
            <a:lvl2pPr marL="0" indent="0">
              <a:buFontTx/>
              <a:buNone/>
              <a:defRPr sz="1500" b="1">
                <a:solidFill>
                  <a:srgbClr val="141313"/>
                </a:solidFill>
              </a:defRPr>
            </a:lvl2pPr>
            <a:lvl3pPr marL="0" indent="0">
              <a:buFontTx/>
              <a:buNone/>
              <a:defRPr sz="1500" b="1">
                <a:solidFill>
                  <a:srgbClr val="141313"/>
                </a:solidFill>
              </a:defRPr>
            </a:lvl3pPr>
            <a:lvl4pPr marL="0" indent="0">
              <a:buFontTx/>
              <a:buNone/>
              <a:defRPr sz="1500" b="1">
                <a:solidFill>
                  <a:srgbClr val="141313"/>
                </a:solidFill>
              </a:defRPr>
            </a:lvl4pPr>
            <a:lvl5pPr marL="0" indent="0">
              <a:buFontTx/>
              <a:buNone/>
              <a:defRPr sz="1500" b="1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Content_Photo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23E920C3-D147-47A9-BD6B-B7525AE8DF18}" type="datetimeFigureOut">
              <a:rPr lang="en-US" smtClean="0"/>
              <a:pPr/>
              <a:t>03/18/2019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AAFB9"/>
                </a:solidFill>
              </a:defRPr>
            </a:lvl1pPr>
          </a:lstStyle>
          <a:p>
            <a:fld id="{EE56679B-E644-40DE-87BF-42DF60EDD0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309545" y="454717"/>
            <a:ext cx="7539603" cy="1321960"/>
          </a:xfrm>
          <a:prstGeom prst="rect">
            <a:avLst/>
          </a:prstGeom>
        </p:spPr>
        <p:txBody>
          <a:bodyPr lIns="64008" tIns="32004" rIns="64008" bIns="32004" anchor="t">
            <a:noAutofit/>
          </a:bodyPr>
          <a:lstStyle>
            <a:lvl1pPr algn="l">
              <a:lnSpc>
                <a:spcPts val="3808"/>
              </a:lnSpc>
              <a:defRPr sz="3800">
                <a:solidFill>
                  <a:srgbClr val="14131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319286" y="4821917"/>
            <a:ext cx="4186238" cy="1488018"/>
          </a:xfrm>
          <a:prstGeom prst="rect">
            <a:avLst/>
          </a:prstGeom>
        </p:spPr>
        <p:txBody>
          <a:bodyPr lIns="64008" tIns="32004" rIns="64008" bIns="32004">
            <a:noAutofit/>
          </a:bodyPr>
          <a:lstStyle>
            <a:lvl1pPr marL="0" indent="0">
              <a:spcBef>
                <a:spcPts val="0"/>
              </a:spcBef>
              <a:spcAft>
                <a:spcPts val="420"/>
              </a:spcAft>
              <a:buFontTx/>
              <a:buNone/>
              <a:defRPr sz="1500">
                <a:solidFill>
                  <a:srgbClr val="141313"/>
                </a:solidFill>
              </a:defRPr>
            </a:lvl1pPr>
            <a:lvl2pPr marL="364490" indent="-204470">
              <a:spcBef>
                <a:spcPts val="0"/>
              </a:spcBef>
              <a:spcAft>
                <a:spcPts val="420"/>
              </a:spcAft>
              <a:buFontTx/>
              <a:buNone/>
              <a:defRPr sz="1500">
                <a:solidFill>
                  <a:srgbClr val="141313"/>
                </a:solidFill>
              </a:defRPr>
            </a:lvl2pPr>
            <a:lvl3pPr marL="524510" indent="-160020">
              <a:spcBef>
                <a:spcPts val="0"/>
              </a:spcBef>
              <a:spcAft>
                <a:spcPts val="420"/>
              </a:spcAft>
              <a:buFontTx/>
              <a:buNone/>
              <a:defRPr sz="1500">
                <a:solidFill>
                  <a:srgbClr val="141313"/>
                </a:solidFill>
              </a:defRPr>
            </a:lvl3pPr>
            <a:lvl4pPr marL="720090" indent="-195580">
              <a:spcBef>
                <a:spcPts val="0"/>
              </a:spcBef>
              <a:spcAft>
                <a:spcPts val="420"/>
              </a:spcAft>
              <a:buFontTx/>
              <a:buNone/>
              <a:defRPr sz="1500">
                <a:solidFill>
                  <a:srgbClr val="141313"/>
                </a:solidFill>
              </a:defRPr>
            </a:lvl4pPr>
            <a:lvl5pPr marL="880110" indent="-160020">
              <a:spcBef>
                <a:spcPts val="0"/>
              </a:spcBef>
              <a:spcAft>
                <a:spcPts val="420"/>
              </a:spcAft>
              <a:buFontTx/>
              <a:buNone/>
              <a:defRPr sz="15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2461" y="1821450"/>
            <a:ext cx="8461376" cy="740833"/>
          </a:xfrm>
          <a:prstGeom prst="rect">
            <a:avLst/>
          </a:prstGeom>
        </p:spPr>
        <p:txBody>
          <a:bodyPr lIns="64008" tIns="32004" rIns="64008" bIns="32004">
            <a:noAutofit/>
          </a:bodyPr>
          <a:lstStyle>
            <a:lvl1pPr marL="0" indent="0" algn="l">
              <a:buNone/>
              <a:defRPr sz="1500" b="1">
                <a:solidFill>
                  <a:srgbClr val="141313"/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5" name="Freeform 14"/>
          <p:cNvSpPr>
            <a:spLocks/>
          </p:cNvSpPr>
          <p:nvPr/>
        </p:nvSpPr>
        <p:spPr>
          <a:xfrm>
            <a:off x="378024" y="0"/>
            <a:ext cx="1106385" cy="70797"/>
          </a:xfrm>
          <a:custGeom>
            <a:avLst/>
            <a:gdLst>
              <a:gd name="connsiteX0" fmla="*/ 0 w 7620105"/>
              <a:gd name="connsiteY0" fmla="*/ 20159 h 483798"/>
              <a:gd name="connsiteX1" fmla="*/ 282226 w 7620105"/>
              <a:gd name="connsiteY1" fmla="*/ 483798 h 483798"/>
              <a:gd name="connsiteX2" fmla="*/ 7620105 w 7620105"/>
              <a:gd name="connsiteY2" fmla="*/ 463640 h 483798"/>
              <a:gd name="connsiteX3" fmla="*/ 7317720 w 7620105"/>
              <a:gd name="connsiteY3" fmla="*/ 0 h 483798"/>
              <a:gd name="connsiteX4" fmla="*/ 0 w 7620105"/>
              <a:gd name="connsiteY4" fmla="*/ 20159 h 48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105" h="483798">
                <a:moveTo>
                  <a:pt x="0" y="20159"/>
                </a:moveTo>
                <a:lnTo>
                  <a:pt x="282226" y="483798"/>
                </a:lnTo>
                <a:lnTo>
                  <a:pt x="7620105" y="463640"/>
                </a:lnTo>
                <a:lnTo>
                  <a:pt x="7317720" y="0"/>
                </a:lnTo>
                <a:lnTo>
                  <a:pt x="0" y="20159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378024" y="1776677"/>
            <a:ext cx="8405813" cy="1323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70086" y="4773084"/>
            <a:ext cx="4111625" cy="1323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4627563" y="4821917"/>
            <a:ext cx="4156274" cy="1471083"/>
          </a:xfrm>
          <a:prstGeom prst="rect">
            <a:avLst/>
          </a:prstGeom>
        </p:spPr>
        <p:txBody>
          <a:bodyPr vert="horz" lIns="64008" tIns="32004" rIns="64008" bIns="32004"/>
          <a:lstStyle>
            <a:lvl1pPr marL="124460" indent="-124460">
              <a:tabLst/>
              <a:defRPr sz="1500">
                <a:solidFill>
                  <a:srgbClr val="141313"/>
                </a:solidFill>
              </a:defRPr>
            </a:lvl1pPr>
            <a:lvl2pPr marL="320040" indent="-195580">
              <a:defRPr sz="1500">
                <a:solidFill>
                  <a:srgbClr val="141313"/>
                </a:solidFill>
              </a:defRPr>
            </a:lvl2pPr>
            <a:lvl3pPr>
              <a:defRPr sz="1500">
                <a:solidFill>
                  <a:srgbClr val="141313"/>
                </a:solidFill>
              </a:defRPr>
            </a:lvl3pPr>
            <a:lvl4pPr>
              <a:defRPr sz="1500">
                <a:solidFill>
                  <a:srgbClr val="141313"/>
                </a:solidFill>
              </a:defRPr>
            </a:lvl4pPr>
            <a:lvl5pPr>
              <a:defRPr sz="15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4627562" y="4771760"/>
            <a:ext cx="4156274" cy="2647"/>
          </a:xfrm>
          <a:prstGeom prst="line">
            <a:avLst/>
          </a:prstGeom>
          <a:ln w="12700" cap="flat" cmpd="sng" algn="ctr">
            <a:solidFill>
              <a:srgbClr val="FF87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ck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nduent_logo_black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0192" y="2670504"/>
            <a:ext cx="3028694" cy="10415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10259" y="6356351"/>
            <a:ext cx="6326188" cy="249299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r>
              <a:rPr lang="en-US" sz="600" kern="1200" dirty="0" smtClean="0">
                <a:solidFill>
                  <a:srgbClr val="141313"/>
                </a:solidFill>
                <a:latin typeface="+mn-lt"/>
                <a:ea typeface="+mn-ea"/>
                <a:cs typeface="+mn-cs"/>
              </a:rPr>
              <a:t>© 2017 </a:t>
            </a:r>
            <a:r>
              <a:rPr lang="en-US" sz="600" kern="1200" dirty="0" err="1" smtClean="0">
                <a:solidFill>
                  <a:srgbClr val="141313"/>
                </a:solidFill>
                <a:latin typeface="+mn-lt"/>
                <a:ea typeface="+mn-ea"/>
                <a:cs typeface="+mn-cs"/>
              </a:rPr>
              <a:t>Conduent</a:t>
            </a:r>
            <a:r>
              <a:rPr lang="en-US" sz="600" kern="1200" dirty="0" smtClean="0">
                <a:solidFill>
                  <a:srgbClr val="141313"/>
                </a:solidFill>
                <a:latin typeface="+mn-lt"/>
                <a:ea typeface="+mn-ea"/>
                <a:cs typeface="+mn-cs"/>
              </a:rPr>
              <a:t> Business Services, LLC. All rights reserved. </a:t>
            </a:r>
            <a:r>
              <a:rPr lang="en-US" sz="600" kern="1200" dirty="0" err="1" smtClean="0">
                <a:solidFill>
                  <a:srgbClr val="141313"/>
                </a:solidFill>
                <a:latin typeface="+mn-lt"/>
                <a:ea typeface="+mn-ea"/>
                <a:cs typeface="+mn-cs"/>
              </a:rPr>
              <a:t>Conduent</a:t>
            </a:r>
            <a:r>
              <a:rPr lang="en-US" sz="600" kern="1200" dirty="0" smtClean="0">
                <a:solidFill>
                  <a:srgbClr val="141313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600" kern="1200" dirty="0" err="1" smtClean="0">
                <a:solidFill>
                  <a:srgbClr val="141313"/>
                </a:solidFill>
                <a:latin typeface="+mn-lt"/>
                <a:ea typeface="+mn-ea"/>
                <a:cs typeface="+mn-cs"/>
              </a:rPr>
              <a:t>Conduent</a:t>
            </a:r>
            <a:r>
              <a:rPr lang="en-US" sz="600" kern="1200" dirty="0" smtClean="0">
                <a:solidFill>
                  <a:srgbClr val="141313"/>
                </a:solidFill>
                <a:latin typeface="+mn-lt"/>
                <a:ea typeface="+mn-ea"/>
                <a:cs typeface="+mn-cs"/>
              </a:rPr>
              <a:t> Agile Star are trademarks of </a:t>
            </a:r>
            <a:r>
              <a:rPr lang="en-US" sz="600" kern="1200" dirty="0" err="1" smtClean="0">
                <a:solidFill>
                  <a:srgbClr val="141313"/>
                </a:solidFill>
                <a:latin typeface="+mn-lt"/>
                <a:ea typeface="+mn-ea"/>
                <a:cs typeface="+mn-cs"/>
              </a:rPr>
              <a:t>Conduent</a:t>
            </a:r>
            <a:r>
              <a:rPr lang="en-US" sz="600" kern="1200" dirty="0" smtClean="0">
                <a:solidFill>
                  <a:srgbClr val="141313"/>
                </a:solidFill>
                <a:latin typeface="+mn-lt"/>
                <a:ea typeface="+mn-ea"/>
                <a:cs typeface="+mn-cs"/>
              </a:rPr>
              <a:t> Business Services, LLC in the United States and/or other countries.</a:t>
            </a:r>
            <a:endParaRPr lang="en-US" sz="600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70572" y="194949"/>
            <a:ext cx="1134949" cy="6683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4" rIns="64008" bIns="32004" rtlCol="0" anchor="ctr"/>
          <a:lstStyle/>
          <a:p>
            <a:pPr algn="ctr"/>
            <a:endParaRPr lang="en-US" dirty="0" err="1" smtClean="0">
              <a:solidFill>
                <a:srgbClr val="FFFFF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9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645" y="2046632"/>
            <a:ext cx="7315200" cy="13716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645" y="3830347"/>
            <a:ext cx="6766560" cy="15544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77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all 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3" y="291415"/>
            <a:ext cx="8412480" cy="10058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16200000">
            <a:off x="6283088" y="1403450"/>
            <a:ext cx="2743200" cy="2971800"/>
          </a:xfrm>
          <a:prstGeom prst="round2SameRect">
            <a:avLst>
              <a:gd name="adj1" fmla="val 4727"/>
              <a:gd name="adj2" fmla="val 0"/>
            </a:avLst>
          </a:prstGeom>
        </p:spPr>
        <p:txBody>
          <a:bodyPr vert="vert" lIns="91440" tIns="91440" rIns="91440" bIns="365760"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8613" y="1517749"/>
            <a:ext cx="5486400" cy="4572000"/>
          </a:xfrm>
          <a:prstGeom prst="roundRect">
            <a:avLst>
              <a:gd name="adj" fmla="val 3211"/>
            </a:avLst>
          </a:prstGeom>
          <a:solidFill>
            <a:schemeClr val="accent1"/>
          </a:solidFill>
        </p:spPr>
        <p:txBody>
          <a:bodyPr lIns="91440" tIns="91440" rIns="91440" bIns="91440"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E920C3-D147-47A9-BD6B-B7525AE8DF18}" type="datetimeFigureOut">
              <a:rPr lang="en-US"/>
              <a:pPr/>
              <a:t>03/18/2019</a:t>
            </a:fld>
            <a:endParaRPr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56679B-E644-40DE-87BF-42DF60EDD0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1446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7823" y="291415"/>
            <a:ext cx="8412480" cy="10058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5" y="1654726"/>
            <a:ext cx="8412480" cy="4389120"/>
          </a:xfrm>
          <a:prstGeom prst="rect">
            <a:avLst/>
          </a:prstGeom>
        </p:spPr>
        <p:txBody>
          <a:bodyPr/>
          <a:lstStyle>
            <a:lvl1pPr>
              <a:defRPr sz="2000"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E920C3-D147-47A9-BD6B-B7525AE8DF18}" type="datetimeFigureOut">
              <a:rPr lang="en-US"/>
              <a:pPr/>
              <a:t>03/18/2019</a:t>
            </a:fld>
            <a:endParaRPr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56679B-E644-40DE-87BF-42DF60EDD0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37783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xer_3ln_r_rgb 3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13" y="2533650"/>
            <a:ext cx="40671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227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all 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rot="16200000">
            <a:off x="6283088" y="1411839"/>
            <a:ext cx="2743200" cy="2971800"/>
          </a:xfrm>
          <a:prstGeom prst="round2SameRect">
            <a:avLst>
              <a:gd name="adj1" fmla="val 5224"/>
              <a:gd name="adj2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3" y="291415"/>
            <a:ext cx="8412480" cy="10058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0733" y="1559695"/>
            <a:ext cx="2743200" cy="2651760"/>
          </a:xfrm>
          <a:prstGeom prst="rect">
            <a:avLst/>
          </a:prstGeom>
          <a:noFill/>
        </p:spPr>
        <p:txBody>
          <a:bodyPr vert="horz" lIns="91440" tIns="91440" rIns="91440" bIns="365760"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8613" y="1517749"/>
            <a:ext cx="5486400" cy="4572000"/>
          </a:xfrm>
          <a:prstGeom prst="roundRect">
            <a:avLst>
              <a:gd name="adj" fmla="val 3211"/>
            </a:avLst>
          </a:prstGeom>
          <a:noFill/>
        </p:spPr>
        <p:txBody>
          <a:bodyPr lIns="91440" tIns="91440" rIns="91440" bIns="91440"/>
          <a:lstStyle>
            <a:lvl1pPr>
              <a:spcAft>
                <a:spcPts val="0"/>
              </a:spcAft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E920C3-D147-47A9-BD6B-B7525AE8DF18}" type="datetimeFigureOut">
              <a:rPr lang="en-US"/>
              <a:pPr/>
              <a:t>03/18/2019</a:t>
            </a:fld>
            <a:endParaRPr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56679B-E644-40DE-87BF-42DF60EDD0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8201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all 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3" y="291415"/>
            <a:ext cx="8412480" cy="10058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8613" y="1517749"/>
            <a:ext cx="5486400" cy="4572000"/>
          </a:xfrm>
          <a:prstGeom prst="roundRect">
            <a:avLst>
              <a:gd name="adj" fmla="val 3211"/>
            </a:avLst>
          </a:prstGeom>
          <a:noFill/>
        </p:spPr>
        <p:txBody>
          <a:bodyPr lIns="91440" tIns="91440" rIns="91440" bIns="91440"/>
          <a:lstStyle>
            <a:lvl1pPr>
              <a:spcAft>
                <a:spcPts val="0"/>
              </a:spcAft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137891" y="1526138"/>
            <a:ext cx="3224473" cy="2737847"/>
          </a:xfrm>
          <a:prstGeom prst="roundRect">
            <a:avLst>
              <a:gd name="adj" fmla="val 6199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E920C3-D147-47A9-BD6B-B7525AE8DF18}" type="datetimeFigureOut">
              <a:rPr lang="en-US"/>
              <a:pPr/>
              <a:t>03/18/2019</a:t>
            </a:fld>
            <a:endParaRPr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56679B-E644-40DE-87BF-42DF60EDD0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05401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all 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rot="16200000">
            <a:off x="5597288" y="2097639"/>
            <a:ext cx="4114800" cy="2971800"/>
          </a:xfrm>
          <a:prstGeom prst="round2SameRect">
            <a:avLst>
              <a:gd name="adj1" fmla="val 5224"/>
              <a:gd name="adj2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3" y="291415"/>
            <a:ext cx="8412480" cy="10058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0733" y="1559695"/>
            <a:ext cx="2743200" cy="4114800"/>
          </a:xfrm>
          <a:prstGeom prst="rect">
            <a:avLst/>
          </a:prstGeom>
          <a:noFill/>
        </p:spPr>
        <p:txBody>
          <a:bodyPr vert="horz" lIns="91440" tIns="91440" rIns="91440" bIns="365760"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8613" y="1517749"/>
            <a:ext cx="5486400" cy="4572000"/>
          </a:xfrm>
          <a:prstGeom prst="roundRect">
            <a:avLst>
              <a:gd name="adj" fmla="val 3211"/>
            </a:avLst>
          </a:prstGeom>
          <a:noFill/>
        </p:spPr>
        <p:txBody>
          <a:bodyPr lIns="91440" tIns="91440" rIns="91440" bIns="91440"/>
          <a:lstStyle>
            <a:lvl1pPr>
              <a:spcAft>
                <a:spcPts val="0"/>
              </a:spcAft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E920C3-D147-47A9-BD6B-B7525AE8DF18}" type="datetimeFigureOut">
              <a:rPr lang="en-US"/>
              <a:pPr/>
              <a:t>03/18/2019</a:t>
            </a:fld>
            <a:endParaRPr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56679B-E644-40DE-87BF-42DF60EDD0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68961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mall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3" y="383694"/>
            <a:ext cx="8412480" cy="82296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5" y="1310777"/>
            <a:ext cx="8412480" cy="475488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E920C3-D147-47A9-BD6B-B7525AE8DF18}" type="datetimeFigureOut">
              <a:rPr lang="en-US"/>
              <a:pPr/>
              <a:t>03/18/2019</a:t>
            </a:fld>
            <a:endParaRPr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56679B-E644-40DE-87BF-42DF60EDD0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74375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image" Target="../media/image20.emf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7823" y="291415"/>
            <a:ext cx="8412480" cy="82296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825" y="1310777"/>
            <a:ext cx="8412480" cy="47548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E920C3-D147-47A9-BD6B-B7525AE8DF18}" type="datetimeFigureOut">
              <a:rPr lang="en-US"/>
              <a:pPr/>
              <a:t>03/18/2019</a:t>
            </a:fld>
            <a:endParaRPr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56679B-E644-40DE-87BF-42DF60EDD0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62335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0"/>
        </a:spcBef>
        <a:spcAft>
          <a:spcPts val="0"/>
        </a:spcAft>
        <a:buFont typeface="Arial"/>
        <a:buNone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168275" indent="-168275" algn="l" defTabSz="4572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1600" kern="1200">
          <a:solidFill>
            <a:srgbClr val="000000"/>
          </a:solidFill>
          <a:latin typeface="+mn-lt"/>
          <a:ea typeface="+mn-ea"/>
          <a:cs typeface="+mn-cs"/>
        </a:defRPr>
      </a:lvl2pPr>
      <a:lvl3pPr marL="344488" indent="-168275" algn="l" defTabSz="457200" rtl="0" eaLnBrk="1" latinLnBrk="0" hangingPunct="1">
        <a:spcBef>
          <a:spcPts val="0"/>
        </a:spcBef>
        <a:spcAft>
          <a:spcPts val="600"/>
        </a:spcAft>
        <a:buFont typeface="Museo Sans For Dell" pitchFamily="2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11175" indent="-164592" algn="l" defTabSz="4572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76656" indent="-168275" algn="l" defTabSz="457200" rtl="0" eaLnBrk="1" latinLnBrk="0" hangingPunct="1">
        <a:spcBef>
          <a:spcPts val="0"/>
        </a:spcBef>
        <a:spcAft>
          <a:spcPts val="600"/>
        </a:spcAft>
        <a:buFont typeface="Museo Sans For Dell" pitchFamily="2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98450" y="6356351"/>
            <a:ext cx="865747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l">
              <a:defRPr sz="700">
                <a:solidFill>
                  <a:srgbClr val="AAAFB9"/>
                </a:solidFill>
                <a:latin typeface="Arial"/>
                <a:cs typeface="Arial"/>
              </a:defRPr>
            </a:lvl1pPr>
          </a:lstStyle>
          <a:p>
            <a:fld id="{23E920C3-D147-47A9-BD6B-B7525AE8DF18}" type="datetimeFigureOut">
              <a:rPr lang="en-US" smtClean="0"/>
              <a:pPr/>
              <a:t>03/18/2019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64197" y="6356351"/>
            <a:ext cx="4696853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l">
              <a:defRPr sz="700">
                <a:solidFill>
                  <a:srgbClr val="AAAFB9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27825" y="6356351"/>
            <a:ext cx="2133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r">
              <a:defRPr sz="700">
                <a:solidFill>
                  <a:srgbClr val="AAAFB9"/>
                </a:solidFill>
                <a:latin typeface="Arial"/>
                <a:cs typeface="Arial"/>
              </a:defRPr>
            </a:lvl1pPr>
          </a:lstStyle>
          <a:p>
            <a:fld id="{EE56679B-E644-40DE-87BF-42DF60EDD0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conduent_logo_black.eps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833740" y="387168"/>
            <a:ext cx="955693" cy="32866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  <p:sldLayoutId id="2147483710" r:id="rId20"/>
    <p:sldLayoutId id="2147483711" r:id="rId21"/>
    <p:sldLayoutId id="2147483712" r:id="rId22"/>
  </p:sldLayoutIdLst>
  <p:txStyles>
    <p:titleStyle>
      <a:lvl1pPr algn="ctr" defTabSz="4571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457177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457177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457177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457177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9" algn="l" defTabSz="457177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1" indent="-228589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2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audio" Target="../media/media10.wma"/><Relationship Id="rId7" Type="http://schemas.openxmlformats.org/officeDocument/2006/relationships/image" Target="../media/image26.jpeg"/><Relationship Id="rId2" Type="http://schemas.microsoft.com/office/2007/relationships/media" Target="../media/media10.wma"/><Relationship Id="rId1" Type="http://schemas.openxmlformats.org/officeDocument/2006/relationships/vmlDrawing" Target="../drawings/vmlDrawing1.vml"/><Relationship Id="rId6" Type="http://schemas.openxmlformats.org/officeDocument/2006/relationships/image" Target="../media/image36.emf"/><Relationship Id="rId5" Type="http://schemas.openxmlformats.org/officeDocument/2006/relationships/package" Target="../embeddings/Microsoft_Word_Document.docx"/><Relationship Id="rId4" Type="http://schemas.openxmlformats.org/officeDocument/2006/relationships/slideLayout" Target="../slideLayouts/slideLayout50.xml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6" Type="http://schemas.openxmlformats.org/officeDocument/2006/relationships/image" Target="../media/image23.png"/><Relationship Id="rId5" Type="http://schemas.openxmlformats.org/officeDocument/2006/relationships/image" Target="../media/image38.pn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slideLayout" Target="../slideLayouts/slideLayout49.xml"/><Relationship Id="rId7" Type="http://schemas.openxmlformats.org/officeDocument/2006/relationships/hyperlink" Target="https://www.google.com/url?sa=i&amp;rct=j&amp;q=&amp;esrc=s&amp;source=images&amp;cd=&amp;cad=rja&amp;uact=8&amp;ved=0ahUKEwi1n8nRkajLAhWG8j4KHXQGALUQjRwIBw&amp;url=https://commons.wikimedia.org/wiki/File:Check_mark_23x20_02.svg&amp;bvm=bv.116274245,d.amc&amp;psig=AFQjCNG3J5c-eP3iRnOqvgxys6S4YEPvAA&amp;ust=1457218901697268" TargetMode="Externa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6" Type="http://schemas.microsoft.com/office/2007/relationships/hdphoto" Target="../media/hdphoto1.wdp"/><Relationship Id="rId5" Type="http://schemas.openxmlformats.org/officeDocument/2006/relationships/image" Target="../media/image39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23.png"/><Relationship Id="rId5" Type="http://schemas.openxmlformats.org/officeDocument/2006/relationships/image" Target="../media/image24.jpeg"/><Relationship Id="rId4" Type="http://schemas.openxmlformats.org/officeDocument/2006/relationships/hyperlink" Target="http://www.google.com/url?sa=i&amp;rct=j&amp;q=&amp;esrc=s&amp;source=images&amp;cd=&amp;cad=rja&amp;uact=8&amp;ved=0ahUKEwiO2IGCh6_LAhVLaD4KHU9oAwEQjRwIBw&amp;url=http://www.summonsresponse.com/blog/tag/forms-to-answer-a-summons/&amp;bvm=bv.116274245,d.dmo&amp;psig=AFQjCNG_xxSFDkZW7DRmI0l2Jm_JkaRseQ&amp;ust=145745655584961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23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23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23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50.xml"/><Relationship Id="rId7" Type="http://schemas.openxmlformats.org/officeDocument/2006/relationships/image" Target="../media/image30.emf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29.png"/><Relationship Id="rId5" Type="http://schemas.openxmlformats.org/officeDocument/2006/relationships/image" Target="../media/image26.jpeg"/><Relationship Id="rId10" Type="http://schemas.openxmlformats.org/officeDocument/2006/relationships/image" Target="../media/image23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image" Target="../media/image23.png"/><Relationship Id="rId5" Type="http://schemas.openxmlformats.org/officeDocument/2006/relationships/image" Target="../media/image33.pn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6" Type="http://schemas.openxmlformats.org/officeDocument/2006/relationships/image" Target="../media/image23.png"/><Relationship Id="rId5" Type="http://schemas.openxmlformats.org/officeDocument/2006/relationships/image" Target="../media/image34.pn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6" Type="http://schemas.openxmlformats.org/officeDocument/2006/relationships/image" Target="../media/image23.png"/><Relationship Id="rId5" Type="http://schemas.openxmlformats.org/officeDocument/2006/relationships/image" Target="../media/image35.pn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984500"/>
            <a:ext cx="5638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Complete a Provider Enrollment Application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FACILITY PROVIDER</a:t>
            </a:r>
            <a:endParaRPr lang="en-US" dirty="0"/>
          </a:p>
        </p:txBody>
      </p:sp>
      <p:pic>
        <p:nvPicPr>
          <p:cNvPr id="5" name="1st Slide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1000" y="6503225"/>
            <a:ext cx="2286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18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220">
        <p14:ferris dir="l"/>
      </p:transition>
    </mc:Choice>
    <mc:Fallback xmlns="">
      <p:transition spd="slow" advClick="0" advTm="42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046" y="293274"/>
            <a:ext cx="8412480" cy="546785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Completing an </a:t>
            </a:r>
            <a:r>
              <a:rPr lang="en-US" sz="3100" dirty="0"/>
              <a:t>Enrollment </a:t>
            </a:r>
            <a:r>
              <a:rPr lang="en-US" sz="3100" dirty="0" smtClean="0"/>
              <a:t>Application</a:t>
            </a:r>
            <a:br>
              <a:rPr lang="en-US" sz="3100" dirty="0" smtClean="0"/>
            </a:br>
            <a:r>
              <a:rPr lang="en-US" sz="2400" dirty="0">
                <a:solidFill>
                  <a:srgbClr val="000000"/>
                </a:solidFill>
              </a:rPr>
              <a:t>Provider Enrollment Form - U.S. Department of Labor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dirty="0" smtClean="0"/>
              <a:t>Disclosure Statement - New Addition to the Provider Enrollment Application</a:t>
            </a:r>
            <a:br>
              <a:rPr lang="en-US" sz="2000" dirty="0" smtClean="0"/>
            </a:b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5935992"/>
              </p:ext>
            </p:extLst>
          </p:nvPr>
        </p:nvGraphicFramePr>
        <p:xfrm>
          <a:off x="1600200" y="3200400"/>
          <a:ext cx="59563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name="Document" r:id="rId5" imgW="5956144" imgH="352073" progId="Word.Document.12">
                  <p:embed/>
                </p:oleObj>
              </mc:Choice>
              <mc:Fallback>
                <p:oleObj name="Document" r:id="rId5" imgW="5956144" imgH="35207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00200" y="3200400"/>
                        <a:ext cx="5956300" cy="352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550" y="746125"/>
            <a:ext cx="50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04800" y="4892332"/>
            <a:ext cx="88391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200" dirty="0" smtClean="0"/>
              <a:t>Provider must check either Yes or No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200" dirty="0" smtClean="0"/>
              <a:t>Any </a:t>
            </a:r>
            <a:r>
              <a:rPr lang="en-US" sz="1200" dirty="0"/>
              <a:t>provider that indicates “Yes” on the disclosure statement will not be initially enrolled.  The provider application will be forwarded to DOL for review and final </a:t>
            </a:r>
            <a:r>
              <a:rPr lang="en-US" sz="1200" dirty="0" smtClean="0"/>
              <a:t>decision</a:t>
            </a:r>
            <a:endParaRPr lang="en-US" sz="12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200" dirty="0" smtClean="0"/>
              <a:t>Provider must print name and title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200" dirty="0" smtClean="0"/>
              <a:t>Provider must sign and date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*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1400" b="1" u="sng" dirty="0">
                <a:solidFill>
                  <a:srgbClr val="FF0000"/>
                </a:solidFill>
              </a:rPr>
              <a:t>If data is missing from these fields, the application will be Returned to the Provider (RTP</a:t>
            </a:r>
            <a:r>
              <a:rPr lang="en-US" sz="1400" dirty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3074" name="Picture 2" descr="C:\Users\20702809\Desktop\Disclosure Snip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279" y="1524000"/>
            <a:ext cx="6233701" cy="336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media9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90500" y="6477000"/>
            <a:ext cx="228600" cy="228600"/>
          </a:xfrm>
          <a:prstGeom prst="rect">
            <a:avLst/>
          </a:prstGeom>
        </p:spPr>
      </p:pic>
      <p:pic>
        <p:nvPicPr>
          <p:cNvPr id="12" name="Picture 2" descr="C:\Users\20702809\Desktop\Disclosure Snip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278" y="1524000"/>
            <a:ext cx="6233701" cy="336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52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4000">
        <p14:gallery dir="l"/>
      </p:transition>
    </mc:Choice>
    <mc:Fallback xmlns="">
      <p:transition spd="slow" advTm="2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2000" fill="hold" nodeType="withEffect">
                                  <p:stCondLst>
                                    <p:cond delay="8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3" y="291415"/>
            <a:ext cx="8412480" cy="699185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Submitting an Enrollment Application</a:t>
            </a:r>
            <a:br>
              <a:rPr lang="en-US" sz="3100" dirty="0" smtClean="0"/>
            </a:br>
            <a:r>
              <a:rPr lang="en-US" sz="2400" dirty="0">
                <a:solidFill>
                  <a:srgbClr val="000000"/>
                </a:solidFill>
              </a:rPr>
              <a:t>Provider Enrollment Form - U.S. Department of Labor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755139"/>
            <a:ext cx="50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381000" y="1122410"/>
            <a:ext cx="8412480" cy="16764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 sz="20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68275" indent="-16827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344488" indent="-168275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Museo Sans For Dell" pitchFamily="2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1175" indent="-164592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76656" indent="-168275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Museo Sans For Dell" pitchFamily="2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 smtClean="0">
                <a:solidFill>
                  <a:schemeClr val="tx1"/>
                </a:solidFill>
              </a:rPr>
              <a:t>Once the enrollment application is completed, the provider will mail the application to the appropriate program shown below. </a:t>
            </a:r>
            <a:r>
              <a:rPr lang="en-US" sz="1700" b="1" dirty="0" smtClean="0">
                <a:solidFill>
                  <a:schemeClr val="tx1"/>
                </a:solidFill>
              </a:rPr>
              <a:t>The completed enrollment form must be accompanied by a completed ACH Vendor Payment Information Form or it will be returned to the provider.</a:t>
            </a:r>
          </a:p>
          <a:p>
            <a:endParaRPr lang="en-US" sz="1700" dirty="0" smtClean="0">
              <a:solidFill>
                <a:schemeClr val="tx1"/>
              </a:solidFill>
            </a:endParaRPr>
          </a:p>
          <a:p>
            <a:endParaRPr lang="en-US" sz="1700" dirty="0" smtClean="0"/>
          </a:p>
          <a:p>
            <a:endParaRPr lang="en-US" sz="1700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323497"/>
              </p:ext>
            </p:extLst>
          </p:nvPr>
        </p:nvGraphicFramePr>
        <p:xfrm>
          <a:off x="1653540" y="2350614"/>
          <a:ext cx="5410200" cy="3899588"/>
        </p:xfrm>
        <a:graphic>
          <a:graphicData uri="http://schemas.openxmlformats.org/drawingml/2006/table">
            <a:tbl>
              <a:tblPr firstRow="1" firstCol="1" bandRow="1"/>
              <a:tblGrid>
                <a:gridCol w="17911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02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8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423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For Federal Employees’ Compensation Act (FECA) Program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For Black Lung Program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For Energy Program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32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OWCP/FECA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P.O. Box 8300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London, KY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40742-8300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DCMWC/Black Lung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P.O. Box 8302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London, KY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40742-8302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DEEOIC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P.O. Box 8304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London, KY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40742-8304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53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If you have any questions regarding the completion of the form, please call Toll Free: 1-844-493-1966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If you have any questions regarding the completion of the form, please call Toll Free: 1-800-638-7202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If you have any questions regarding the completion of the form, please call Toll Free: 1-866-272-2682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" name="Rectangle 18"/>
          <p:cNvSpPr/>
          <p:nvPr/>
        </p:nvSpPr>
        <p:spPr bwMode="auto">
          <a:xfrm>
            <a:off x="1310640" y="2322040"/>
            <a:ext cx="6019800" cy="3983381"/>
          </a:xfrm>
          <a:prstGeom prst="rect">
            <a:avLst/>
          </a:prstGeom>
          <a:gradFill>
            <a:gsLst>
              <a:gs pos="100000">
                <a:schemeClr val="bg1">
                  <a:alpha val="73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040" y="2395408"/>
            <a:ext cx="317182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media10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1000" y="6305421"/>
            <a:ext cx="320040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95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9000">
        <p:circle/>
      </p:transition>
    </mc:Choice>
    <mc:Fallback xmlns="">
      <p:transition spd="slow" advClick="0" advTm="29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ntr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31" presetClass="exit" presetSubtype="0" fill="hold" nodeType="withEffect">
                                  <p:stCondLst>
                                    <p:cond delay="86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9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6" grpId="0" build="p"/>
      <p:bldP spid="19" grpId="0" animBg="1"/>
      <p:bldP spid="1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089"/>
          <a:stretch/>
        </p:blipFill>
        <p:spPr bwMode="auto">
          <a:xfrm>
            <a:off x="2400838" y="1143000"/>
            <a:ext cx="4111949" cy="2227713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33150" y="4038600"/>
            <a:ext cx="5134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59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Complete a </a:t>
            </a:r>
            <a:r>
              <a:rPr lang="en-US" b="1" dirty="0" smtClean="0">
                <a:solidFill>
                  <a:srgbClr val="059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Facility Provider </a:t>
            </a:r>
            <a:r>
              <a:rPr lang="en-US" b="1" dirty="0">
                <a:solidFill>
                  <a:srgbClr val="059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Enrollment Application</a:t>
            </a:r>
            <a:r>
              <a:rPr lang="en-US" b="1" dirty="0" smtClean="0">
                <a:solidFill>
                  <a:srgbClr val="059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_Training Complete</a:t>
            </a:r>
            <a:endParaRPr lang="en-US" b="1" dirty="0">
              <a:solidFill>
                <a:srgbClr val="0593E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678058" y="4032366"/>
            <a:ext cx="479947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pic>
        <p:nvPicPr>
          <p:cNvPr id="2054" name="Picture 6" descr="https://upload.wikimedia.org/wikipedia/commons/thumb/9/90/Check_mark_23x20_02.svg/1081px-Check_mark_23x20_02.svg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555" y="3776662"/>
            <a:ext cx="553294" cy="52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>
            <a:hlinkClick r:id="" action="ppaction://hlinkshowjump?jump=endshow"/>
          </p:cNvPr>
          <p:cNvSpPr/>
          <p:nvPr/>
        </p:nvSpPr>
        <p:spPr bwMode="auto">
          <a:xfrm>
            <a:off x="4094618" y="6279104"/>
            <a:ext cx="724388" cy="381003"/>
          </a:xfrm>
          <a:prstGeom prst="roundRect">
            <a:avLst/>
          </a:prstGeom>
          <a:solidFill>
            <a:srgbClr val="CC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Exit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" name="media1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33400" y="627910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44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861">
        <p14:ripple/>
      </p:transition>
    </mc:Choice>
    <mc:Fallback xmlns="">
      <p:transition spd="slow" advTm="86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mph" presetSubtype="0" fill="hold" grpId="0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7879"/>
                                  </p:iterate>
                                  <p:childTnLst>
                                    <p:set>
                                      <p:cBhvr override="childStyle">
                                        <p:cTn id="17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5" grpId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068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"/>
    </mc:Choice>
    <mc:Fallback xmlns="">
      <p:transition spd="slow" advTm="22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summonsresponse.com/blog/wp-content/uploads/2012/01/Paperwork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009" y="1676400"/>
            <a:ext cx="2515591" cy="166916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751" y="3124200"/>
            <a:ext cx="9144000" cy="3277820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lIns="36576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 smtClean="0"/>
              <a:t>The Purpose </a:t>
            </a:r>
            <a:r>
              <a:rPr lang="en-US" sz="2500" dirty="0"/>
              <a:t>of the Enrollment </a:t>
            </a:r>
            <a:r>
              <a:rPr lang="en-US" sz="2500" dirty="0" smtClean="0"/>
              <a:t>Application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/>
              <a:t>How to Complete an Application for </a:t>
            </a:r>
            <a:r>
              <a:rPr lang="en-US" sz="2500" dirty="0" smtClean="0"/>
              <a:t>a Facility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/>
              <a:t>What Types of Credentials are </a:t>
            </a:r>
            <a:r>
              <a:rPr lang="en-US" sz="2500" dirty="0" smtClean="0"/>
              <a:t>Required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/>
              <a:t>How to submit your </a:t>
            </a:r>
            <a:r>
              <a:rPr lang="en-US" sz="2500" dirty="0" smtClean="0"/>
              <a:t>Provider Enrollment Application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56483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How to Complete a Provider Enrollment Application</a:t>
            </a:r>
            <a:endParaRPr lang="en-US" dirty="0"/>
          </a:p>
        </p:txBody>
      </p:sp>
      <p:pic>
        <p:nvPicPr>
          <p:cNvPr id="7" name="media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2400" y="6553200"/>
            <a:ext cx="15240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98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7000">
        <p:circle/>
      </p:transition>
    </mc:Choice>
    <mc:Fallback xmlns="">
      <p:transition spd="slow" advTm="17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4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4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4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4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9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127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15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C:\Users\20702809\Desktop\snip 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57" y="1600200"/>
            <a:ext cx="7966882" cy="273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20702809\Desktop\snip 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06"/>
          <a:stretch/>
        </p:blipFill>
        <p:spPr bwMode="auto">
          <a:xfrm>
            <a:off x="369557" y="3099460"/>
            <a:ext cx="7966882" cy="123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18" y="204951"/>
            <a:ext cx="8412480" cy="978008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Completing an Enrollment Application</a:t>
            </a:r>
            <a:r>
              <a:rPr lang="en-US" sz="220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en-US" sz="2200" dirty="0" smtClean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en-US" sz="2200" dirty="0" smtClean="0">
                <a:solidFill>
                  <a:srgbClr val="000000"/>
                </a:solidFill>
                <a:ea typeface="+mn-ea"/>
                <a:cs typeface="+mn-cs"/>
              </a:rPr>
              <a:t>Provider </a:t>
            </a:r>
            <a:r>
              <a:rPr lang="en-US" sz="2200" dirty="0">
                <a:solidFill>
                  <a:srgbClr val="000000"/>
                </a:solidFill>
                <a:ea typeface="+mn-ea"/>
                <a:cs typeface="+mn-cs"/>
              </a:rPr>
              <a:t>Enrollment Form - U.S. Department of </a:t>
            </a:r>
            <a:r>
              <a:rPr lang="en-US" sz="2200" dirty="0" smtClean="0">
                <a:solidFill>
                  <a:srgbClr val="000000"/>
                </a:solidFill>
                <a:ea typeface="+mn-ea"/>
                <a:cs typeface="+mn-cs"/>
              </a:rPr>
              <a:t>Labor 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504825" cy="5048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28600" y="667434"/>
            <a:ext cx="8786958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2895D5"/>
                </a:solidFill>
              </a:rPr>
              <a:t>	</a:t>
            </a:r>
            <a:endParaRPr lang="en-US" b="1" u="sng" dirty="0">
              <a:solidFill>
                <a:srgbClr val="000000"/>
              </a:solidFill>
            </a:endParaRPr>
          </a:p>
          <a:p>
            <a:r>
              <a:rPr lang="en-US" b="1" u="sng" dirty="0">
                <a:solidFill>
                  <a:srgbClr val="000000"/>
                </a:solidFill>
              </a:rPr>
              <a:t>All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practice types (Individual/Facility/Group), </a:t>
            </a:r>
            <a:r>
              <a:rPr lang="en-US" b="1" u="sng" dirty="0">
                <a:solidFill>
                  <a:srgbClr val="000000"/>
                </a:solidFill>
              </a:rPr>
              <a:t>must</a:t>
            </a:r>
            <a:r>
              <a:rPr lang="en-US" dirty="0">
                <a:solidFill>
                  <a:srgbClr val="000000"/>
                </a:solidFill>
              </a:rPr>
              <a:t> complete this section of the application.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57880" y="4335756"/>
            <a:ext cx="8293620" cy="1938992"/>
          </a:xfrm>
          <a:prstGeom prst="rect">
            <a:avLst/>
          </a:prstGeom>
          <a:noFill/>
          <a:ln w="15875" cmpd="sng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Block 1: 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sz="1200" dirty="0">
                <a:solidFill>
                  <a:srgbClr val="000000"/>
                </a:solidFill>
              </a:rPr>
              <a:t>Indicate whether this form is being used for a new enrollment, or to update an 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*</a:t>
            </a:r>
          </a:p>
          <a:p>
            <a:r>
              <a:rPr lang="en-US" sz="1200" dirty="0">
                <a:solidFill>
                  <a:srgbClr val="000000"/>
                </a:solidFill>
              </a:rPr>
              <a:t>existing enrollment record.</a:t>
            </a:r>
          </a:p>
          <a:p>
            <a:r>
              <a:rPr lang="en-US" sz="1200" b="1" i="1" u="sng" dirty="0">
                <a:solidFill>
                  <a:srgbClr val="000000"/>
                </a:solidFill>
              </a:rPr>
              <a:t>Note: If the form is being submitted to update your record, enter your Provider Number or Employer Identification Number.</a:t>
            </a:r>
          </a:p>
          <a:p>
            <a:r>
              <a:rPr lang="en-US" sz="1200" b="1" dirty="0">
                <a:solidFill>
                  <a:srgbClr val="000000"/>
                </a:solidFill>
              </a:rPr>
              <a:t>Block 1a:  </a:t>
            </a:r>
            <a:r>
              <a:rPr lang="en-US" sz="1200" dirty="0">
                <a:solidFill>
                  <a:srgbClr val="000000"/>
                </a:solidFill>
              </a:rPr>
              <a:t>Check the program in which you want to enroll as a provider. </a:t>
            </a:r>
            <a:r>
              <a:rPr lang="en-US" sz="2000" b="1" dirty="0">
                <a:solidFill>
                  <a:srgbClr val="FF0000"/>
                </a:solidFill>
              </a:rPr>
              <a:t>*</a:t>
            </a:r>
          </a:p>
          <a:p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b="1" i="1" u="sng" dirty="0">
                <a:solidFill>
                  <a:srgbClr val="000000"/>
                </a:solidFill>
              </a:rPr>
              <a:t>Note: If the provider wants to enroll in additional programs, a separate application is required for each program</a:t>
            </a:r>
          </a:p>
          <a:p>
            <a:endParaRPr lang="en-US" sz="1200" dirty="0">
              <a:solidFill>
                <a:srgbClr val="FF0000"/>
              </a:solidFill>
            </a:endParaRPr>
          </a:p>
          <a:p>
            <a:r>
              <a:rPr lang="en-US" sz="2000" b="1" dirty="0">
                <a:solidFill>
                  <a:srgbClr val="FF0000"/>
                </a:solidFill>
              </a:rPr>
              <a:t>* </a:t>
            </a:r>
            <a:r>
              <a:rPr lang="en-US" sz="1400" b="1" u="sng" dirty="0">
                <a:solidFill>
                  <a:srgbClr val="FF0000"/>
                </a:solidFill>
              </a:rPr>
              <a:t>If data is missing from these fields, the application will be Returned to the Provider (RTP</a:t>
            </a:r>
            <a:r>
              <a:rPr lang="en-US" sz="1400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7306590" y="2819400"/>
            <a:ext cx="84810" cy="256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media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7877" y="6514432"/>
            <a:ext cx="181680" cy="181680"/>
          </a:xfrm>
          <a:prstGeom prst="rect">
            <a:avLst/>
          </a:prstGeom>
        </p:spPr>
      </p:pic>
      <p:cxnSp>
        <p:nvCxnSpPr>
          <p:cNvPr id="29" name="Straight Arrow Connector 28"/>
          <p:cNvCxnSpPr/>
          <p:nvPr/>
        </p:nvCxnSpPr>
        <p:spPr>
          <a:xfrm flipH="1">
            <a:off x="5105400" y="2669306"/>
            <a:ext cx="152400" cy="3337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715000" y="2652420"/>
            <a:ext cx="0" cy="3506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172200" y="2709043"/>
            <a:ext cx="228600" cy="2341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80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6000">
        <p14:prism isContent="1" isInverted="1"/>
      </p:transition>
    </mc:Choice>
    <mc:Fallback xmlns="">
      <p:transition spd="slow" advTm="3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200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867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433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repeatCount="3000" fill="hold" nodeType="withEffect">
                                  <p:stCondLst>
                                    <p:cond delay="12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4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12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4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10" presetClass="entr" presetSubtype="0" repeatCount="3000" fill="hold" nodeType="withEffect">
                                  <p:stCondLst>
                                    <p:cond delay="12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25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833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Completing an </a:t>
            </a:r>
            <a:r>
              <a:rPr lang="en-US" dirty="0"/>
              <a:t>Enrollment Application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6975" y="4959678"/>
            <a:ext cx="7685649" cy="523220"/>
          </a:xfrm>
          <a:prstGeom prst="rect">
            <a:avLst/>
          </a:prstGeom>
          <a:noFill/>
          <a:ln cmpd="sng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Block 2:  Indicate earliest date you treated any OWCP </a:t>
            </a:r>
            <a:r>
              <a:rPr lang="en-US" b="1" dirty="0" smtClean="0">
                <a:solidFill>
                  <a:srgbClr val="000000"/>
                </a:solidFill>
              </a:rPr>
              <a:t>participant.</a:t>
            </a:r>
          </a:p>
          <a:p>
            <a:pPr algn="ctr"/>
            <a:r>
              <a:rPr lang="en-US" sz="1000" b="1" dirty="0" smtClean="0">
                <a:solidFill>
                  <a:srgbClr val="000000"/>
                </a:solidFill>
              </a:rPr>
              <a:t> 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1138451" y="4267200"/>
            <a:ext cx="304800" cy="60635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:\Users\20702809\Desktop\snip 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84" y="1219200"/>
            <a:ext cx="8305800" cy="293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00200" y="2514600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999909999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48300" y="3848948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Ex. 2/22/2015</a:t>
            </a:r>
          </a:p>
        </p:txBody>
      </p:sp>
      <p:pic>
        <p:nvPicPr>
          <p:cNvPr id="3" name="media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4800" y="6477000"/>
            <a:ext cx="15240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39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2000">
        <p14:ripple/>
      </p:transition>
    </mc:Choice>
    <mc:Fallback xmlns="">
      <p:transition spd="slow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repeatCount="300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3" y="291415"/>
            <a:ext cx="8412480" cy="927785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Completing an Enrollment Application</a:t>
            </a:r>
            <a:br>
              <a:rPr lang="en-US" dirty="0" smtClean="0"/>
            </a:br>
            <a:r>
              <a:rPr lang="en-US" sz="2200" dirty="0" smtClean="0">
                <a:solidFill>
                  <a:srgbClr val="000000"/>
                </a:solidFill>
                <a:ea typeface="+mn-ea"/>
                <a:cs typeface="+mn-cs"/>
              </a:rPr>
              <a:t>Provider </a:t>
            </a:r>
            <a:r>
              <a:rPr lang="en-US" sz="2200" dirty="0">
                <a:solidFill>
                  <a:srgbClr val="000000"/>
                </a:solidFill>
                <a:ea typeface="+mn-ea"/>
                <a:cs typeface="+mn-cs"/>
              </a:rPr>
              <a:t>Enrollment </a:t>
            </a:r>
            <a:r>
              <a:rPr lang="en-US" sz="2200" dirty="0" smtClean="0">
                <a:solidFill>
                  <a:srgbClr val="000000"/>
                </a:solidFill>
                <a:ea typeface="+mn-ea"/>
                <a:cs typeface="+mn-cs"/>
              </a:rPr>
              <a:t>Form - U.S</a:t>
            </a:r>
            <a:r>
              <a:rPr lang="en-US" sz="2200" dirty="0">
                <a:solidFill>
                  <a:srgbClr val="000000"/>
                </a:solidFill>
                <a:ea typeface="+mn-ea"/>
                <a:cs typeface="+mn-cs"/>
              </a:rPr>
              <a:t>. Department of Labor</a:t>
            </a:r>
            <a:br>
              <a:rPr lang="en-US" sz="2200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47660"/>
            <a:ext cx="8305800" cy="5343156"/>
          </a:xfrm>
          <a:ln>
            <a:noFill/>
          </a:ln>
        </p:spPr>
        <p:txBody>
          <a:bodyPr>
            <a:normAutofit/>
          </a:bodyPr>
          <a:lstStyle/>
          <a:p>
            <a:endParaRPr lang="en-US" sz="2200" dirty="0">
              <a:solidFill>
                <a:srgbClr val="000000"/>
              </a:solidFill>
              <a:ea typeface="+mj-ea"/>
              <a:cs typeface="+mj-cs"/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Practice Information </a:t>
            </a:r>
            <a:r>
              <a:rPr lang="en-US" b="1" dirty="0" smtClean="0">
                <a:solidFill>
                  <a:schemeClr val="tx1"/>
                </a:solidFill>
              </a:rPr>
              <a:t>(Section 3)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b="1" u="sng" dirty="0" smtClean="0">
                <a:solidFill>
                  <a:schemeClr val="tx1"/>
                </a:solidFill>
              </a:rPr>
              <a:t>All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practice types (Individual/Facility/Group), </a:t>
            </a:r>
            <a:r>
              <a:rPr lang="en-US" b="1" u="sng" dirty="0" smtClean="0">
                <a:solidFill>
                  <a:schemeClr val="tx1"/>
                </a:solidFill>
              </a:rPr>
              <a:t>must</a:t>
            </a:r>
            <a:r>
              <a:rPr lang="en-US" dirty="0" smtClean="0">
                <a:solidFill>
                  <a:schemeClr val="tx1"/>
                </a:solidFill>
              </a:rPr>
              <a:t> complete this section of the application.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2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800" y="762000"/>
            <a:ext cx="50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8300" y="4120752"/>
            <a:ext cx="85344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Box 3: The provider should type/print their practice name</a:t>
            </a:r>
          </a:p>
          <a:p>
            <a:r>
              <a:rPr lang="en-US" sz="1200" dirty="0">
                <a:solidFill>
                  <a:srgbClr val="000000"/>
                </a:solidFill>
              </a:rPr>
              <a:t>Box 4: The provider should type/print their practice physical address </a:t>
            </a:r>
            <a:r>
              <a:rPr lang="en-US" sz="1200" dirty="0">
                <a:solidFill>
                  <a:srgbClr val="3366FF"/>
                </a:solidFill>
              </a:rPr>
              <a:t>(</a:t>
            </a:r>
            <a:r>
              <a:rPr lang="en-US" sz="1200" b="1" dirty="0">
                <a:solidFill>
                  <a:srgbClr val="3366FF"/>
                </a:solidFill>
              </a:rPr>
              <a:t>P.O. Box is not acceptable - RTP</a:t>
            </a:r>
            <a:r>
              <a:rPr lang="en-US" sz="1200" dirty="0">
                <a:solidFill>
                  <a:srgbClr val="3366FF"/>
                </a:solidFill>
              </a:rPr>
              <a:t>)</a:t>
            </a:r>
          </a:p>
          <a:p>
            <a:r>
              <a:rPr lang="en-US" sz="1200" dirty="0">
                <a:solidFill>
                  <a:srgbClr val="000000"/>
                </a:solidFill>
              </a:rPr>
              <a:t>Box 5: The provider should type/print their practice city</a:t>
            </a:r>
          </a:p>
          <a:p>
            <a:r>
              <a:rPr lang="en-US" sz="1200" dirty="0">
                <a:solidFill>
                  <a:srgbClr val="000000"/>
                </a:solidFill>
              </a:rPr>
              <a:t>Box 6: The provider should type/print their practice state</a:t>
            </a:r>
          </a:p>
          <a:p>
            <a:r>
              <a:rPr lang="en-US" sz="1200" dirty="0">
                <a:solidFill>
                  <a:srgbClr val="000000"/>
                </a:solidFill>
              </a:rPr>
              <a:t>Box 7: The provider should type/print their zip code (all 9-digits)</a:t>
            </a:r>
          </a:p>
          <a:p>
            <a:r>
              <a:rPr lang="en-US" sz="1200" dirty="0">
                <a:solidFill>
                  <a:srgbClr val="000000"/>
                </a:solidFill>
              </a:rPr>
              <a:t>Box 8: The provider should type/print their practice phone number </a:t>
            </a:r>
          </a:p>
          <a:p>
            <a:r>
              <a:rPr lang="en-US" sz="1200" dirty="0">
                <a:solidFill>
                  <a:srgbClr val="000000"/>
                </a:solidFill>
              </a:rPr>
              <a:t>            </a:t>
            </a:r>
            <a:r>
              <a:rPr lang="en-US" sz="1200" b="1" dirty="0">
                <a:solidFill>
                  <a:srgbClr val="000000"/>
                </a:solidFill>
              </a:rPr>
              <a:t>(Note: if the provider submits a cell phone # for the practice, the provider must submit a copy  </a:t>
            </a:r>
          </a:p>
          <a:p>
            <a:r>
              <a:rPr lang="en-US" sz="1200" b="1" dirty="0">
                <a:solidFill>
                  <a:srgbClr val="000000"/>
                </a:solidFill>
              </a:rPr>
              <a:t>                       of their cell phone bill. The address on the bill MUST match the address in box 4</a:t>
            </a:r>
            <a:r>
              <a:rPr lang="en-US" sz="1200" b="1" dirty="0" smtClean="0">
                <a:solidFill>
                  <a:srgbClr val="000000"/>
                </a:solidFill>
              </a:rPr>
              <a:t>)</a:t>
            </a:r>
          </a:p>
          <a:p>
            <a:pPr lvl="0"/>
            <a:r>
              <a:rPr lang="en-US" sz="1200" dirty="0">
                <a:solidFill>
                  <a:srgbClr val="000000"/>
                </a:solidFill>
              </a:rPr>
              <a:t>Box 9 &amp; 9a:  The provider should include fax number and business email address if available (not required)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* </a:t>
            </a:r>
            <a:r>
              <a:rPr lang="en-US" sz="1400" b="1" u="sng" dirty="0">
                <a:solidFill>
                  <a:srgbClr val="FF0000"/>
                </a:solidFill>
              </a:rPr>
              <a:t>If data is missing from any of these fields, the application will be Returned to the Provider (RTP</a:t>
            </a:r>
            <a:r>
              <a:rPr lang="en-US" sz="1400" dirty="0">
                <a:solidFill>
                  <a:srgbClr val="FF0000"/>
                </a:solidFill>
              </a:rPr>
              <a:t>)</a:t>
            </a:r>
          </a:p>
          <a:p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17" name="Picture 51" descr="C:\Users\20702809\Desktop\slide 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82" y="2514600"/>
            <a:ext cx="8559801" cy="109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0" y="2590800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rgbClr val="3366FF"/>
                </a:solidFill>
              </a:rPr>
              <a:t>Provider Company Inc.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19800" y="2590800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rgbClr val="3366FF"/>
                </a:solidFill>
              </a:rPr>
              <a:t>4090 Corporate Street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14400" y="2960132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rgbClr val="3366FF"/>
                </a:solidFill>
              </a:rPr>
              <a:t>Corporate Town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67745" y="2960131"/>
            <a:ext cx="438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rgbClr val="3366FF"/>
                </a:solidFill>
              </a:rPr>
              <a:t>FL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162800" y="2960132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 smtClean="0">
                <a:solidFill>
                  <a:srgbClr val="3366FF"/>
                </a:solidFill>
              </a:rPr>
              <a:t>51551-5555</a:t>
            </a:r>
            <a:endParaRPr lang="en-US" sz="1400" dirty="0">
              <a:solidFill>
                <a:srgbClr val="3366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19200" y="3329464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rgbClr val="3366FF"/>
                </a:solidFill>
              </a:rPr>
              <a:t>999-999-9999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429000" y="3329464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rgbClr val="3366FF"/>
                </a:solidFill>
              </a:rPr>
              <a:t>999-999-9999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720839" y="3290888"/>
            <a:ext cx="1981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 smtClean="0">
                <a:solidFill>
                  <a:srgbClr val="3366FF"/>
                </a:solidFill>
              </a:rPr>
              <a:t>Corporate@Corp.Com</a:t>
            </a:r>
            <a:endParaRPr lang="en-US" sz="1400" dirty="0">
              <a:solidFill>
                <a:srgbClr val="3366FF"/>
              </a:solidFill>
            </a:endParaRPr>
          </a:p>
        </p:txBody>
      </p:sp>
      <p:pic>
        <p:nvPicPr>
          <p:cNvPr id="5" name="media4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1709" y="6534889"/>
            <a:ext cx="136591" cy="13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55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7000">
        <p14:prism isInverted="1"/>
      </p:transition>
    </mc:Choice>
    <mc:Fallback xmlns="">
      <p:transition spd="slow" advTm="3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1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mph" presetSubtype="0" repeatCount="2000" fill="remove" nodeType="withEffect">
                                  <p:stCondLst>
                                    <p:cond delay="23500"/>
                                  </p:stCondLst>
                                  <p:iterate type="lt">
                                    <p:tmPct val="1432"/>
                                  </p:iterate>
                                  <p:childTnLst>
                                    <p:set>
                                      <p:cBhvr override="childStyle">
                                        <p:cTn id="8" dur="8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8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8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3" y="291414"/>
            <a:ext cx="8412480" cy="1232586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 smtClean="0"/>
              <a:t>Completing an </a:t>
            </a:r>
            <a:r>
              <a:rPr lang="en-US" dirty="0"/>
              <a:t>Enrollment </a:t>
            </a:r>
            <a:r>
              <a:rPr lang="en-US" dirty="0" smtClean="0"/>
              <a:t>Application</a:t>
            </a:r>
            <a:br>
              <a:rPr lang="en-US" dirty="0" smtClean="0"/>
            </a:br>
            <a:r>
              <a:rPr lang="en-US" sz="2400" dirty="0">
                <a:solidFill>
                  <a:srgbClr val="000000"/>
                </a:solidFill>
              </a:rPr>
              <a:t>Provider Enrollment Form	 - U.S. Department of Labor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chemeClr val="tx1"/>
                </a:solidFill>
              </a:rPr>
              <a:t>Providers </a:t>
            </a:r>
            <a:r>
              <a:rPr lang="en-US" sz="2000" b="1" dirty="0" smtClean="0">
                <a:solidFill>
                  <a:schemeClr val="tx1"/>
                </a:solidFill>
              </a:rPr>
              <a:t>MUST</a:t>
            </a:r>
            <a:r>
              <a:rPr lang="en-US" sz="2000" dirty="0" smtClean="0">
                <a:solidFill>
                  <a:schemeClr val="tx1"/>
                </a:solidFill>
              </a:rPr>
              <a:t> Select a Type of Practice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solidFill>
                  <a:srgbClr val="000000"/>
                </a:solidFill>
              </a:rPr>
              <a:t/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2895D5"/>
                </a:solidFill>
              </a:rPr>
              <a:t/>
            </a:r>
            <a:br>
              <a:rPr lang="en-US" dirty="0">
                <a:solidFill>
                  <a:srgbClr val="2895D5"/>
                </a:solidFill>
              </a:rPr>
            </a:br>
            <a:endParaRPr lang="en-US" dirty="0"/>
          </a:p>
        </p:txBody>
      </p:sp>
      <p:pic>
        <p:nvPicPr>
          <p:cNvPr id="15" name="Picture 2" descr="C:\Users\20702809\Desktop\Slide 6.PN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84" y="1447800"/>
            <a:ext cx="8412163" cy="114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603" y="762000"/>
            <a:ext cx="50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6495956"/>
            <a:ext cx="67373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" r="17869" b="6769"/>
          <a:stretch/>
        </p:blipFill>
        <p:spPr bwMode="auto">
          <a:xfrm>
            <a:off x="381000" y="2666987"/>
            <a:ext cx="6985494" cy="373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5" r="4786"/>
          <a:stretch/>
        </p:blipFill>
        <p:spPr bwMode="auto">
          <a:xfrm>
            <a:off x="7213212" y="2895600"/>
            <a:ext cx="1858782" cy="914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C:\Users\11004070\AppData\Local\Microsoft\Windows\Temporary Internet Files\Content.IE5\KSJV32ZJ\600px-Red_check.svg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422400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media6 update 5-8-17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52400" y="6447383"/>
            <a:ext cx="2286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39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7135">
        <p14:ripple/>
      </p:transition>
    </mc:Choice>
    <mc:Fallback xmlns="">
      <p:transition spd="slow" advTm="3713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repeatCount="300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xit" presetSubtype="32" repeatCount="3000" fill="hold" nodeType="withEffect">
                                  <p:stCondLst>
                                    <p:cond delay="317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990"/>
            <a:ext cx="8412480" cy="59400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Completing an </a:t>
            </a:r>
            <a:r>
              <a:rPr lang="en-US" dirty="0"/>
              <a:t>Enrollment </a:t>
            </a:r>
            <a:r>
              <a:rPr lang="en-US" dirty="0" smtClean="0"/>
              <a:t>Application</a:t>
            </a:r>
            <a:br>
              <a:rPr lang="en-US" dirty="0" smtClean="0"/>
            </a:br>
            <a:r>
              <a:rPr lang="en-US" sz="2400" dirty="0">
                <a:solidFill>
                  <a:srgbClr val="000000"/>
                </a:solidFill>
              </a:rPr>
              <a:t>Provider Enrollment Form	 - U.S. Department of Labor</a:t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5193"/>
            <a:ext cx="8610600" cy="783607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If the provider checked “b” for facility, they must complete boxes 11a through 12.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141" y="793750"/>
            <a:ext cx="50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510541" y="3810000"/>
            <a:ext cx="8229600" cy="2209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 sz="20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68275" indent="-16827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344488" indent="-168275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Museo Sans For Dell" pitchFamily="2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1175" indent="-164592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76656" indent="-168275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Museo Sans For Dell" pitchFamily="2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1200" dirty="0" smtClean="0">
                <a:solidFill>
                  <a:srgbClr val="000000"/>
                </a:solidFill>
              </a:rPr>
              <a:t>Block 11a: The provider should type or print their “provider type.” (A list of provider types are attached to the application)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200" b="1" dirty="0" smtClean="0">
                <a:solidFill>
                  <a:srgbClr val="FF0000"/>
                </a:solidFill>
              </a:rPr>
              <a:t>*</a:t>
            </a:r>
          </a:p>
          <a:p>
            <a:pPr defTabSz="914400"/>
            <a:r>
              <a:rPr lang="en-US" sz="1200" dirty="0" smtClean="0">
                <a:solidFill>
                  <a:srgbClr val="000000"/>
                </a:solidFill>
              </a:rPr>
              <a:t>Block 11b:  The provider should type or print the description of the provider type selected in box 11a.</a:t>
            </a:r>
          </a:p>
          <a:p>
            <a:pPr defTabSz="914400"/>
            <a:r>
              <a:rPr lang="en-US" sz="1200" dirty="0" smtClean="0">
                <a:solidFill>
                  <a:srgbClr val="000000"/>
                </a:solidFill>
              </a:rPr>
              <a:t>Block 11c:  If the provider is an individual, and selected a provider type of either (96) – Other Provider, or</a:t>
            </a:r>
          </a:p>
          <a:p>
            <a:pPr defTabSz="914400"/>
            <a:r>
              <a:rPr lang="en-US" sz="1200" dirty="0" smtClean="0">
                <a:solidFill>
                  <a:srgbClr val="000000"/>
                </a:solidFill>
              </a:rPr>
              <a:t>                  (53) – Non Medical Vendor, the provider must type or print an explanation and a description of </a:t>
            </a:r>
          </a:p>
          <a:p>
            <a:pPr defTabSz="914400"/>
            <a:r>
              <a:rPr lang="en-US" sz="1200" dirty="0" smtClean="0">
                <a:solidFill>
                  <a:srgbClr val="000000"/>
                </a:solidFill>
              </a:rPr>
              <a:t>                  The services that will be performed. </a:t>
            </a:r>
            <a:r>
              <a:rPr lang="en-US" sz="1200" b="1" dirty="0" smtClean="0">
                <a:solidFill>
                  <a:srgbClr val="FF0000"/>
                </a:solidFill>
              </a:rPr>
              <a:t>*</a:t>
            </a:r>
          </a:p>
          <a:p>
            <a:pPr defTabSz="914400"/>
            <a:r>
              <a:rPr lang="en-US" sz="1200" dirty="0" smtClean="0">
                <a:solidFill>
                  <a:srgbClr val="000000"/>
                </a:solidFill>
              </a:rPr>
              <a:t>Block 12:   The provider should check the box and type or print their SSN or EIN as </a:t>
            </a:r>
            <a:r>
              <a:rPr lang="en-US" sz="1200" dirty="0" smtClean="0">
                <a:solidFill>
                  <a:schemeClr val="tx1"/>
                </a:solidFill>
              </a:rPr>
              <a:t>appropriate</a:t>
            </a:r>
            <a:r>
              <a:rPr lang="en-US" sz="1400" b="1" dirty="0" smtClean="0">
                <a:solidFill>
                  <a:schemeClr val="tx1"/>
                </a:solidFill>
              </a:rPr>
              <a:t>. </a:t>
            </a:r>
            <a:r>
              <a:rPr lang="en-US" sz="1200" b="1" dirty="0" smtClean="0">
                <a:solidFill>
                  <a:srgbClr val="FF0000"/>
                </a:solidFill>
              </a:rPr>
              <a:t>*</a:t>
            </a:r>
          </a:p>
          <a:p>
            <a:pPr defTabSz="914400"/>
            <a:r>
              <a:rPr lang="en-US" sz="1200" dirty="0" smtClean="0">
                <a:solidFill>
                  <a:srgbClr val="000000"/>
                </a:solidFill>
              </a:rPr>
              <a:t>                  </a:t>
            </a:r>
            <a:r>
              <a:rPr lang="en-US" sz="1200" b="1" dirty="0" smtClean="0">
                <a:solidFill>
                  <a:srgbClr val="000000"/>
                </a:solidFill>
              </a:rPr>
              <a:t>Note: If the provider is a sole proprietor they should use their SSN #</a:t>
            </a:r>
          </a:p>
          <a:p>
            <a:pPr defTabSz="914400"/>
            <a:r>
              <a:rPr lang="en-US" sz="1200" b="1" dirty="0" smtClean="0">
                <a:solidFill>
                  <a:srgbClr val="000000"/>
                </a:solidFill>
              </a:rPr>
              <a:t>                            If the provider is an LLC, INC., etc., they should use their EIN #</a:t>
            </a:r>
          </a:p>
          <a:p>
            <a:pPr defTabSz="914400"/>
            <a:endParaRPr lang="en-US" sz="1200" b="1" dirty="0" smtClean="0">
              <a:solidFill>
                <a:srgbClr val="000000"/>
              </a:solidFill>
            </a:endParaRPr>
          </a:p>
          <a:p>
            <a:pPr defTabSz="914400"/>
            <a:r>
              <a:rPr lang="en-US" sz="1800" b="1" dirty="0" smtClean="0">
                <a:solidFill>
                  <a:srgbClr val="FF0000"/>
                </a:solidFill>
              </a:rPr>
              <a:t>*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u="sng" dirty="0" smtClean="0">
                <a:solidFill>
                  <a:srgbClr val="FF0000"/>
                </a:solidFill>
              </a:rPr>
              <a:t>If data is missing from these fields, the application will be Returned to the Provider (RTP</a:t>
            </a:r>
            <a:r>
              <a:rPr lang="en-US" sz="1400" dirty="0" smtClean="0">
                <a:solidFill>
                  <a:srgbClr val="FF0000"/>
                </a:solidFill>
              </a:rPr>
              <a:t>)</a:t>
            </a:r>
          </a:p>
          <a:p>
            <a:endParaRPr lang="en-US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057144"/>
              </p:ext>
            </p:extLst>
          </p:nvPr>
        </p:nvGraphicFramePr>
        <p:xfrm>
          <a:off x="1600200" y="1981200"/>
          <a:ext cx="5486400" cy="381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8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8" name="Picture 3" descr="C:\Users\20702809\Desktop\Slide 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57" y="1752600"/>
            <a:ext cx="8475053" cy="164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302857" y="1600200"/>
            <a:ext cx="8475053" cy="685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28600" y="1752600"/>
            <a:ext cx="8549310" cy="1066800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28600" y="2819400"/>
            <a:ext cx="8549310" cy="292608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pic>
        <p:nvPicPr>
          <p:cNvPr id="8" name="media6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8600" y="6377072"/>
            <a:ext cx="281941" cy="28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9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000"/>
    </mc:Choice>
    <mc:Fallback xmlns="">
      <p:transition spd="slow" advTm="4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5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99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xit" presetSubtype="21" fill="hold" grpId="1" nodeType="withEffect">
                                  <p:stCondLst>
                                    <p:cond delay="27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7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xit" presetSubtype="21" fill="hold" grpId="1" nodeType="withEffect">
                                  <p:stCondLst>
                                    <p:cond delay="39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4" grpId="0" animBg="1"/>
      <p:bldP spid="7" grpId="0" animBg="1"/>
      <p:bldP spid="7" grpId="1" animBg="1"/>
      <p:bldP spid="12" grpId="0" animBg="1"/>
      <p:bldP spid="1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72" y="291415"/>
            <a:ext cx="8412480" cy="800785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3100" dirty="0"/>
              <a:t>Completing </a:t>
            </a:r>
            <a:r>
              <a:rPr lang="en-US" sz="3100" dirty="0" smtClean="0"/>
              <a:t>an Enrollment Application</a:t>
            </a:r>
            <a:br>
              <a:rPr lang="en-US" sz="3100" dirty="0" smtClean="0"/>
            </a:br>
            <a:r>
              <a:rPr lang="en-US" sz="2400" dirty="0">
                <a:solidFill>
                  <a:srgbClr val="000000"/>
                </a:solidFill>
              </a:rPr>
              <a:t>Provider Enrollment Form	 - U.S. Department of Labor</a:t>
            </a: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2000" dirty="0" smtClean="0">
                <a:solidFill>
                  <a:srgbClr val="000000"/>
                </a:solidFill>
                <a:ea typeface="+mn-ea"/>
                <a:cs typeface="+mn-cs"/>
              </a:rPr>
              <a:t>If </a:t>
            </a:r>
            <a:r>
              <a:rPr lang="en-US" sz="2000" dirty="0">
                <a:solidFill>
                  <a:srgbClr val="000000"/>
                </a:solidFill>
                <a:ea typeface="+mn-ea"/>
                <a:cs typeface="+mn-cs"/>
              </a:rPr>
              <a:t>the provider checked “b” for facility, they must complete boxes 14a through </a:t>
            </a:r>
            <a:r>
              <a:rPr lang="en-US" sz="2000" dirty="0" smtClean="0">
                <a:solidFill>
                  <a:srgbClr val="000000"/>
                </a:solidFill>
                <a:ea typeface="+mn-ea"/>
                <a:cs typeface="+mn-cs"/>
              </a:rPr>
              <a:t>15d</a:t>
            </a:r>
            <a:r>
              <a:rPr lang="en-US" sz="2000" dirty="0">
                <a:solidFill>
                  <a:srgbClr val="000000"/>
                </a:solidFill>
                <a:ea typeface="+mn-ea"/>
                <a:cs typeface="+mn-cs"/>
              </a:rPr>
              <a:t>. </a:t>
            </a:r>
            <a:br>
              <a:rPr lang="en-US" sz="2000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en-US" dirty="0"/>
              <a:t/>
            </a:r>
            <a:br>
              <a:rPr lang="en-US" dirty="0"/>
            </a:b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618" y="838200"/>
            <a:ext cx="50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5335" y="3844357"/>
            <a:ext cx="79133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</a:rPr>
              <a:t>FOR HOSPITALS ONLY</a:t>
            </a:r>
          </a:p>
          <a:p>
            <a:r>
              <a:rPr lang="en-US" sz="1200" dirty="0">
                <a:solidFill>
                  <a:srgbClr val="000000"/>
                </a:solidFill>
              </a:rPr>
              <a:t>Block 14a: The hospital </a:t>
            </a:r>
            <a:r>
              <a:rPr lang="en-US" sz="1200" dirty="0" smtClean="0">
                <a:solidFill>
                  <a:srgbClr val="000000"/>
                </a:solidFill>
              </a:rPr>
              <a:t>should </a:t>
            </a:r>
            <a:r>
              <a:rPr lang="en-US" sz="1200" dirty="0">
                <a:solidFill>
                  <a:srgbClr val="000000"/>
                </a:solidFill>
              </a:rPr>
              <a:t>type/print their Medicare number</a:t>
            </a:r>
            <a:endParaRPr lang="en-US" sz="2000" b="1" dirty="0">
              <a:solidFill>
                <a:srgbClr val="FF0000"/>
              </a:solidFill>
            </a:endParaRPr>
          </a:p>
          <a:p>
            <a:pPr lvl="0"/>
            <a:r>
              <a:rPr lang="en-US" sz="1200" dirty="0">
                <a:solidFill>
                  <a:srgbClr val="000000"/>
                </a:solidFill>
              </a:rPr>
              <a:t>Block </a:t>
            </a:r>
            <a:r>
              <a:rPr lang="en-US" sz="1200" dirty="0" smtClean="0">
                <a:solidFill>
                  <a:srgbClr val="000000"/>
                </a:solidFill>
              </a:rPr>
              <a:t>14b: </a:t>
            </a:r>
            <a:r>
              <a:rPr lang="en-US" sz="1200" dirty="0">
                <a:solidFill>
                  <a:srgbClr val="000000"/>
                </a:solidFill>
              </a:rPr>
              <a:t>The hospital should type/print their NPI </a:t>
            </a:r>
            <a:r>
              <a:rPr lang="en-US" sz="1200" dirty="0" smtClean="0">
                <a:solidFill>
                  <a:srgbClr val="000000"/>
                </a:solidFill>
              </a:rPr>
              <a:t>number </a:t>
            </a:r>
            <a:r>
              <a:rPr lang="en-US" sz="1000" b="1" dirty="0" smtClean="0">
                <a:solidFill>
                  <a:srgbClr val="000000"/>
                </a:solidFill>
              </a:rPr>
              <a:t>(</a:t>
            </a:r>
            <a:r>
              <a:rPr lang="en-US" sz="1000" b="1" dirty="0">
                <a:solidFill>
                  <a:srgbClr val="000000"/>
                </a:solidFill>
              </a:rPr>
              <a:t>Note: the provider can use as many lines as needed</a:t>
            </a:r>
            <a:r>
              <a:rPr lang="en-US" sz="1200" b="1" dirty="0">
                <a:solidFill>
                  <a:srgbClr val="000000"/>
                </a:solidFill>
              </a:rPr>
              <a:t>)</a:t>
            </a:r>
          </a:p>
          <a:p>
            <a:pPr lvl="0"/>
            <a:r>
              <a:rPr lang="en-US" sz="1200" dirty="0" smtClean="0">
                <a:solidFill>
                  <a:srgbClr val="000000"/>
                </a:solidFill>
              </a:rPr>
              <a:t>Block 14c  The </a:t>
            </a:r>
            <a:r>
              <a:rPr lang="en-US" sz="1200" dirty="0">
                <a:solidFill>
                  <a:srgbClr val="000000"/>
                </a:solidFill>
              </a:rPr>
              <a:t>hospital should type/print their </a:t>
            </a:r>
            <a:r>
              <a:rPr lang="en-US" sz="1200" dirty="0" smtClean="0">
                <a:solidFill>
                  <a:srgbClr val="000000"/>
                </a:solidFill>
              </a:rPr>
              <a:t>Taxonomy code </a:t>
            </a:r>
            <a:r>
              <a:rPr lang="en-US" sz="1000" b="1" dirty="0">
                <a:solidFill>
                  <a:srgbClr val="000000"/>
                </a:solidFill>
              </a:rPr>
              <a:t>(Note: the provider can use as many lines as needed</a:t>
            </a:r>
            <a:r>
              <a:rPr lang="en-US" sz="1200" b="1" dirty="0" smtClean="0">
                <a:solidFill>
                  <a:srgbClr val="000000"/>
                </a:solidFill>
              </a:rPr>
              <a:t>)</a:t>
            </a:r>
            <a:endParaRPr lang="en-US" sz="1200" dirty="0" smtClean="0">
              <a:solidFill>
                <a:srgbClr val="000000"/>
              </a:solidFill>
            </a:endParaRPr>
          </a:p>
          <a:p>
            <a:pPr lvl="0"/>
            <a:r>
              <a:rPr lang="en-US" sz="1200" dirty="0" smtClean="0">
                <a:solidFill>
                  <a:srgbClr val="000000"/>
                </a:solidFill>
              </a:rPr>
              <a:t>Block 14d:</a:t>
            </a:r>
            <a:r>
              <a:rPr lang="en-US" sz="1200" dirty="0">
                <a:solidFill>
                  <a:srgbClr val="000000"/>
                </a:solidFill>
              </a:rPr>
              <a:t> The hospital should type/print their </a:t>
            </a:r>
            <a:r>
              <a:rPr lang="en-US" sz="1200" dirty="0" smtClean="0">
                <a:solidFill>
                  <a:srgbClr val="000000"/>
                </a:solidFill>
              </a:rPr>
              <a:t>DEA number </a:t>
            </a:r>
            <a:r>
              <a:rPr lang="en-US" sz="1000" b="1" dirty="0">
                <a:solidFill>
                  <a:srgbClr val="000000"/>
                </a:solidFill>
              </a:rPr>
              <a:t>(Note: the provider can use as many lines as needed</a:t>
            </a:r>
            <a:r>
              <a:rPr lang="en-US" sz="1200" b="1" dirty="0">
                <a:solidFill>
                  <a:srgbClr val="000000"/>
                </a:solidFill>
              </a:rPr>
              <a:t>)</a:t>
            </a:r>
          </a:p>
          <a:p>
            <a:endParaRPr lang="en-US" sz="1200" dirty="0">
              <a:solidFill>
                <a:srgbClr val="000000"/>
              </a:solidFill>
            </a:endParaRPr>
          </a:p>
          <a:p>
            <a:r>
              <a:rPr lang="en-US" sz="1200" dirty="0">
                <a:solidFill>
                  <a:srgbClr val="000000"/>
                </a:solidFill>
              </a:rPr>
              <a:t>Block 15a: The </a:t>
            </a:r>
            <a:r>
              <a:rPr lang="en-US" sz="1200" dirty="0" smtClean="0">
                <a:solidFill>
                  <a:srgbClr val="000000"/>
                </a:solidFill>
              </a:rPr>
              <a:t>hospital should </a:t>
            </a:r>
            <a:r>
              <a:rPr lang="en-US" sz="1200" dirty="0">
                <a:solidFill>
                  <a:srgbClr val="000000"/>
                </a:solidFill>
              </a:rPr>
              <a:t>type/print their Name</a:t>
            </a:r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1200" dirty="0">
                <a:solidFill>
                  <a:srgbClr val="000000"/>
                </a:solidFill>
              </a:rPr>
              <a:t>Block 15b: The </a:t>
            </a:r>
            <a:r>
              <a:rPr lang="en-US" sz="1200" dirty="0" smtClean="0">
                <a:solidFill>
                  <a:srgbClr val="000000"/>
                </a:solidFill>
              </a:rPr>
              <a:t>hospital should </a:t>
            </a:r>
            <a:r>
              <a:rPr lang="en-US" sz="1200" dirty="0">
                <a:solidFill>
                  <a:srgbClr val="000000"/>
                </a:solidFill>
              </a:rPr>
              <a:t>type/print their license number and issuing state </a:t>
            </a:r>
            <a:r>
              <a:rPr lang="en-US" sz="1200" dirty="0">
                <a:solidFill>
                  <a:srgbClr val="FF0000"/>
                </a:solidFill>
              </a:rPr>
              <a:t>(BOTH must be on the application)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endParaRPr lang="en-US" sz="1200" dirty="0">
              <a:solidFill>
                <a:srgbClr val="FF0000"/>
              </a:solidFill>
            </a:endParaRPr>
          </a:p>
          <a:p>
            <a:r>
              <a:rPr lang="en-US" sz="1200" dirty="0">
                <a:solidFill>
                  <a:srgbClr val="000000"/>
                </a:solidFill>
              </a:rPr>
              <a:t>Block 15c: The </a:t>
            </a:r>
            <a:r>
              <a:rPr lang="en-US" sz="1200" dirty="0" smtClean="0">
                <a:solidFill>
                  <a:srgbClr val="000000"/>
                </a:solidFill>
              </a:rPr>
              <a:t>hospital </a:t>
            </a:r>
            <a:r>
              <a:rPr lang="en-US" sz="1200" dirty="0">
                <a:solidFill>
                  <a:srgbClr val="000000"/>
                </a:solidFill>
              </a:rPr>
              <a:t>should type/print their current license expiration date</a:t>
            </a:r>
          </a:p>
          <a:p>
            <a:r>
              <a:rPr lang="en-US" sz="1200" dirty="0">
                <a:solidFill>
                  <a:srgbClr val="000000"/>
                </a:solidFill>
              </a:rPr>
              <a:t>Block 15d: If the provider has a certificate, the provider should type/print the certification expiration date  </a:t>
            </a:r>
          </a:p>
          <a:p>
            <a:pPr algn="ctr"/>
            <a:endParaRPr lang="en-US" sz="1200" b="1" dirty="0">
              <a:solidFill>
                <a:srgbClr val="000000"/>
              </a:solidFill>
            </a:endParaRPr>
          </a:p>
          <a:p>
            <a:r>
              <a:rPr lang="en-US" sz="1400" dirty="0" smtClean="0">
                <a:solidFill>
                  <a:srgbClr val="FF0000"/>
                </a:solidFill>
              </a:rPr>
              <a:t>* </a:t>
            </a:r>
            <a:r>
              <a:rPr lang="en-US" sz="1400" b="1" u="sng" dirty="0">
                <a:solidFill>
                  <a:srgbClr val="FF0000"/>
                </a:solidFill>
              </a:rPr>
              <a:t>If data is missing from these fields, the application will be Returned to the Provider (RTP</a:t>
            </a:r>
            <a:r>
              <a:rPr lang="en-US" sz="1400" dirty="0">
                <a:solidFill>
                  <a:srgbClr val="FF0000"/>
                </a:solidFill>
              </a:rPr>
              <a:t>)</a:t>
            </a:r>
          </a:p>
          <a:p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15" name="Picture 50" descr="C:\Users\20702809\Desktop\Slide 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7869618" cy="221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media7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6700" y="6407713"/>
            <a:ext cx="228600" cy="228600"/>
          </a:xfrm>
          <a:prstGeom prst="rect">
            <a:avLst/>
          </a:prstGeom>
        </p:spPr>
      </p:pic>
      <p:pic>
        <p:nvPicPr>
          <p:cNvPr id="8" name="Picture 50" descr="C:\Users\20702809\Desktop\Slide 8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381000" y="2936658"/>
            <a:ext cx="7869618" cy="110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381000" y="1828800"/>
            <a:ext cx="7854696" cy="2215718"/>
          </a:xfrm>
          <a:prstGeom prst="rect">
            <a:avLst/>
          </a:prstGeom>
          <a:solidFill>
            <a:srgbClr val="FFFF00">
              <a:alpha val="13000"/>
            </a:srgbClr>
          </a:solidFill>
          <a:ln w="38100">
            <a:solidFill>
              <a:srgbClr val="FFFF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84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6000">
        <p14:gallery dir="l"/>
      </p:transition>
    </mc:Choice>
    <mc:Fallback xmlns="">
      <p:transition spd="slow" advTm="3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5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repeatCount="3000" fill="remove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26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200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021" y="162910"/>
            <a:ext cx="8412480" cy="914050"/>
          </a:xfrm>
        </p:spPr>
        <p:txBody>
          <a:bodyPr>
            <a:normAutofit fontScale="90000"/>
          </a:bodyPr>
          <a:lstStyle/>
          <a:p>
            <a:pPr lvl="0" defTabSz="914400">
              <a:lnSpc>
                <a:spcPct val="100000"/>
              </a:lnSpc>
              <a:spcBef>
                <a:spcPts val="0"/>
              </a:spcBef>
            </a:pPr>
            <a:r>
              <a:rPr lang="en-US" sz="3100" dirty="0"/>
              <a:t>Completing Enrollment </a:t>
            </a:r>
            <a:r>
              <a:rPr lang="en-US" sz="3100" dirty="0" smtClean="0"/>
              <a:t>Application</a:t>
            </a:r>
            <a:br>
              <a:rPr lang="en-US" sz="3100" dirty="0" smtClean="0"/>
            </a:br>
            <a:r>
              <a:rPr lang="en-US" sz="2400" dirty="0">
                <a:solidFill>
                  <a:srgbClr val="000000"/>
                </a:solidFill>
              </a:rPr>
              <a:t>Provider Enrollment Form - U.S. Department of Labor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If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the provider checked “b” for facility, they 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must complete 17a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through 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20. </a:t>
            </a:r>
            <a:r>
              <a:rPr lang="en-US" sz="22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*</a:t>
            </a:r>
            <a:r>
              <a:rPr lang="en-US" sz="1600" b="1" u="sng" dirty="0" smtClean="0">
                <a:solidFill>
                  <a:srgbClr val="FF0000"/>
                </a:solidFill>
                <a:ea typeface="+mn-ea"/>
                <a:cs typeface="+mn-cs"/>
              </a:rPr>
              <a:t>The </a:t>
            </a:r>
            <a:r>
              <a:rPr lang="en-US" sz="1600" b="1" u="sng" dirty="0">
                <a:solidFill>
                  <a:srgbClr val="FF0000"/>
                </a:solidFill>
                <a:ea typeface="+mn-ea"/>
                <a:cs typeface="+mn-cs"/>
              </a:rPr>
              <a:t>provider MUST sign and date the enrollment application or it will </a:t>
            </a:r>
            <a:r>
              <a:rPr lang="en-US" sz="1600" b="1" u="sng" dirty="0" smtClean="0">
                <a:solidFill>
                  <a:srgbClr val="FF0000"/>
                </a:solidFill>
                <a:ea typeface="+mn-ea"/>
                <a:cs typeface="+mn-cs"/>
              </a:rPr>
              <a:t>be returned to provider and will NOT </a:t>
            </a:r>
            <a:r>
              <a:rPr lang="en-US" sz="1600" b="1" u="sng" dirty="0">
                <a:solidFill>
                  <a:srgbClr val="FF0000"/>
                </a:solidFill>
                <a:ea typeface="+mn-ea"/>
                <a:cs typeface="+mn-cs"/>
              </a:rPr>
              <a:t>be processed</a:t>
            </a:r>
            <a:br>
              <a:rPr lang="en-US" sz="1600" b="1" u="sng" dirty="0">
                <a:solidFill>
                  <a:srgbClr val="FF0000"/>
                </a:solidFill>
                <a:ea typeface="+mn-ea"/>
                <a:cs typeface="+mn-cs"/>
              </a:rPr>
            </a:br>
            <a:r>
              <a:rPr lang="en-US" sz="160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en-US" sz="1600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en-US" sz="2400" dirty="0" smtClean="0">
                <a:solidFill>
                  <a:srgbClr val="000000"/>
                </a:solidFill>
              </a:rPr>
              <a:t/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496" y="1966780"/>
            <a:ext cx="8382000" cy="4519145"/>
          </a:xfrm>
          <a:ln>
            <a:noFill/>
          </a:ln>
        </p:spPr>
        <p:txBody>
          <a:bodyPr>
            <a:normAutofit/>
          </a:bodyPr>
          <a:lstStyle/>
          <a:p>
            <a:endParaRPr lang="en-US" altLang="en-US" sz="2400" b="1" dirty="0" smtClean="0"/>
          </a:p>
          <a:p>
            <a:endParaRPr lang="en-US" altLang="en-US" sz="2400" b="1" dirty="0"/>
          </a:p>
          <a:p>
            <a:endParaRPr lang="en-US" altLang="en-US" sz="2400" b="1" dirty="0" smtClean="0"/>
          </a:p>
          <a:p>
            <a:endParaRPr lang="en-US" sz="2200" dirty="0"/>
          </a:p>
          <a:p>
            <a:endParaRPr lang="en-US" dirty="0"/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470" y="685800"/>
            <a:ext cx="50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383956" y="4528081"/>
            <a:ext cx="81215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Box 16:   This box is only for Black Lung providers who have a UMWA Health &amp; retirement Fund member #</a:t>
            </a:r>
          </a:p>
          <a:p>
            <a:r>
              <a:rPr lang="en-US" sz="1200" dirty="0">
                <a:solidFill>
                  <a:srgbClr val="000000"/>
                </a:solidFill>
              </a:rPr>
              <a:t>Box 17a: The provider should type/print address where they want the Remittance Advice to be sent </a:t>
            </a:r>
          </a:p>
          <a:p>
            <a:r>
              <a:rPr lang="en-US" sz="1200" dirty="0">
                <a:solidFill>
                  <a:srgbClr val="000000"/>
                </a:solidFill>
              </a:rPr>
              <a:t>Box 17b: The provider should type/print billing city if this is different from block # 5</a:t>
            </a:r>
          </a:p>
          <a:p>
            <a:r>
              <a:rPr lang="en-US" sz="1200" dirty="0">
                <a:solidFill>
                  <a:srgbClr val="000000"/>
                </a:solidFill>
              </a:rPr>
              <a:t>Box 17c: The provider should type/print billing state if this is different from block # 6</a:t>
            </a:r>
          </a:p>
          <a:p>
            <a:r>
              <a:rPr lang="en-US" sz="1200" dirty="0">
                <a:solidFill>
                  <a:srgbClr val="000000"/>
                </a:solidFill>
              </a:rPr>
              <a:t>Box 17d: The provider should type/print billing zip code (all nine digits), if this is different from block # 7</a:t>
            </a:r>
          </a:p>
          <a:p>
            <a:r>
              <a:rPr lang="en-US" sz="1200" dirty="0">
                <a:solidFill>
                  <a:srgbClr val="000000"/>
                </a:solidFill>
              </a:rPr>
              <a:t>Box 18:   The provider should check this box to indicate they have completed an ACH Vendor Payment </a:t>
            </a:r>
          </a:p>
          <a:p>
            <a:r>
              <a:rPr lang="en-US" sz="1200" dirty="0">
                <a:solidFill>
                  <a:srgbClr val="000000"/>
                </a:solidFill>
              </a:rPr>
              <a:t>Box 19:   If the provider is interested in electronic billing they should check the box and indicate one of the 3 methods</a:t>
            </a:r>
          </a:p>
          <a:p>
            <a:r>
              <a:rPr lang="en-US" sz="1200" dirty="0">
                <a:solidFill>
                  <a:srgbClr val="000000"/>
                </a:solidFill>
              </a:rPr>
              <a:t>Box 20:   If the provider does not wish to be included in an online searchable list of OWCP providers, they must check                 </a:t>
            </a:r>
          </a:p>
          <a:p>
            <a:r>
              <a:rPr lang="en-US" sz="1200" dirty="0">
                <a:solidFill>
                  <a:srgbClr val="000000"/>
                </a:solidFill>
              </a:rPr>
              <a:t>               this box and indicate the </a:t>
            </a:r>
            <a:r>
              <a:rPr lang="en-US" sz="1200" dirty="0" smtClean="0">
                <a:solidFill>
                  <a:srgbClr val="000000"/>
                </a:solidFill>
              </a:rPr>
              <a:t>reason</a:t>
            </a:r>
          </a:p>
          <a:p>
            <a:r>
              <a:rPr lang="en-US" sz="1200" dirty="0">
                <a:solidFill>
                  <a:srgbClr val="000000"/>
                </a:solidFill>
              </a:rPr>
              <a:t>Signature/date: The provider MUST sign and date the enrollment application  </a:t>
            </a:r>
            <a:r>
              <a:rPr lang="en-US" sz="2000" dirty="0">
                <a:solidFill>
                  <a:srgbClr val="FF0000"/>
                </a:solidFill>
              </a:rPr>
              <a:t>*</a:t>
            </a:r>
          </a:p>
          <a:p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30" name="Picture 55" descr="C:\Users\20702809\Desktop\Slide 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04" y="1888165"/>
            <a:ext cx="8552158" cy="253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36620" y="412064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Edwardian Script ITC" panose="030303020407070D0804" pitchFamily="66" charset="0"/>
              </a:rPr>
              <a:t>Coral Jakes,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MD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34200" y="41529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rgbClr val="2895D5">
                    <a:lumMod val="50000"/>
                  </a:srgbClr>
                </a:solidFill>
              </a:rPr>
              <a:t>1/24/2016</a:t>
            </a:r>
          </a:p>
        </p:txBody>
      </p:sp>
      <p:pic>
        <p:nvPicPr>
          <p:cNvPr id="4" name="media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8763" y="6542973"/>
            <a:ext cx="177513" cy="17751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340904" y="2359152"/>
            <a:ext cx="8321040" cy="548640"/>
          </a:xfrm>
          <a:prstGeom prst="rect">
            <a:avLst/>
          </a:prstGeom>
          <a:solidFill>
            <a:schemeClr val="accent1">
              <a:alpha val="29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40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4000">
        <p:blinds dir="vert"/>
      </p:transition>
    </mc:Choice>
    <mc:Fallback xmlns="">
      <p:transition spd="slow" advTm="6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4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xit" presetSubtype="21" fill="hold" grpId="1" nodeType="withEffect">
                                  <p:stCondLst>
                                    <p:cond delay="161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55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68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  <p:bldP spid="6" grpId="0"/>
      <p:bldP spid="7" grpId="0" animBg="1"/>
      <p:bldP spid="7" grpId="1" animBg="1"/>
    </p:bldLst>
  </p:timing>
</p:sld>
</file>

<file path=ppt/theme/theme1.xml><?xml version="1.0" encoding="utf-8"?>
<a:theme xmlns:a="http://schemas.openxmlformats.org/drawingml/2006/main" name="Xerox">
  <a:themeElements>
    <a:clrScheme name="Xerox Blue 2013">
      <a:dk1>
        <a:srgbClr val="000000"/>
      </a:dk1>
      <a:lt1>
        <a:srgbClr val="FFFFFF"/>
      </a:lt1>
      <a:dk2>
        <a:srgbClr val="34BCBA"/>
      </a:dk2>
      <a:lt2>
        <a:srgbClr val="6DAF3D"/>
      </a:lt2>
      <a:accent1>
        <a:srgbClr val="2895D5"/>
      </a:accent1>
      <a:accent2>
        <a:srgbClr val="7053AA"/>
      </a:accent2>
      <a:accent3>
        <a:srgbClr val="9B2583"/>
      </a:accent3>
      <a:accent4>
        <a:srgbClr val="E64BA2"/>
      </a:accent4>
      <a:accent5>
        <a:srgbClr val="E67600"/>
      </a:accent5>
      <a:accent6>
        <a:srgbClr val="FD9F13"/>
      </a:accent6>
      <a:hlink>
        <a:srgbClr val="2895D5"/>
      </a:hlink>
      <a:folHlink>
        <a:srgbClr val="6667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duent_PPT_Template_White_6Jan">
  <a:themeElements>
    <a:clrScheme name="CONDUENT 2">
      <a:dk1>
        <a:sysClr val="windowText" lastClr="000000"/>
      </a:dk1>
      <a:lt1>
        <a:sysClr val="window" lastClr="FFFFFF"/>
      </a:lt1>
      <a:dk2>
        <a:srgbClr val="284563"/>
      </a:dk2>
      <a:lt2>
        <a:srgbClr val="DADDDC"/>
      </a:lt2>
      <a:accent1>
        <a:srgbClr val="0047BA"/>
      </a:accent1>
      <a:accent2>
        <a:srgbClr val="468CFF"/>
      </a:accent2>
      <a:accent3>
        <a:srgbClr val="005A64"/>
      </a:accent3>
      <a:accent4>
        <a:srgbClr val="00837B"/>
      </a:accent4>
      <a:accent5>
        <a:srgbClr val="00B4A0"/>
      </a:accent5>
      <a:accent6>
        <a:srgbClr val="F79646"/>
      </a:accent6>
      <a:hlink>
        <a:srgbClr val="0047BA"/>
      </a:hlink>
      <a:folHlink>
        <a:srgbClr val="0047B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 dirty="0" err="1" smtClean="0">
            <a:solidFill>
              <a:srgbClr val="FFFFFE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1158</Words>
  <Application>Microsoft Office PowerPoint</Application>
  <PresentationFormat>On-screen Show (4:3)</PresentationFormat>
  <Paragraphs>131</Paragraphs>
  <Slides>13</Slides>
  <Notes>1</Notes>
  <HiddenSlides>0</HiddenSlides>
  <MMClips>12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David</vt:lpstr>
      <vt:lpstr>Edwardian Script ITC</vt:lpstr>
      <vt:lpstr>Museo Sans For Dell</vt:lpstr>
      <vt:lpstr>Times New Roman</vt:lpstr>
      <vt:lpstr>Xerox</vt:lpstr>
      <vt:lpstr>Conduent_PPT_Template_White_6Jan</vt:lpstr>
      <vt:lpstr>Document</vt:lpstr>
      <vt:lpstr>How to Complete a Provider Enrollment Application</vt:lpstr>
      <vt:lpstr>How to Complete a Provider Enrollment Application</vt:lpstr>
      <vt:lpstr>Completing an Enrollment Application  Provider Enrollment Form - U.S. Department of Labor     </vt:lpstr>
      <vt:lpstr>Completing an Enrollment Application</vt:lpstr>
      <vt:lpstr>Completing an Enrollment Application Provider Enrollment Form - U.S. Department of Labor   </vt:lpstr>
      <vt:lpstr>Completing an Enrollment Application Provider Enrollment Form  - U.S. Department of Labor Providers MUST Select a Type of Practice   </vt:lpstr>
      <vt:lpstr>Completing an Enrollment Application Provider Enrollment Form  - U.S. Department of Labor   </vt:lpstr>
      <vt:lpstr>Completing an Enrollment Application Provider Enrollment Form  - U.S. Department of Labor  If the provider checked “b” for facility, they must complete boxes 14a through 15d.   </vt:lpstr>
      <vt:lpstr>Completing Enrollment Application Provider Enrollment Form - U.S. Department of Labor  If the provider checked “b” for facility, they must complete 17a through 20. *The provider MUST sign and date the enrollment application or it will be returned to provider and will NOT be processed    </vt:lpstr>
      <vt:lpstr>Completing an Enrollment Application Provider Enrollment Form - U.S. Department of Labor Disclosure Statement - New Addition to the Provider Enrollment Application </vt:lpstr>
      <vt:lpstr>Submitting an Enrollment Application Provider Enrollment Form - U.S. Department of Labor  </vt:lpstr>
      <vt:lpstr>PowerPoint Presentation</vt:lpstr>
      <vt:lpstr>PowerPoint Presentation</vt:lpstr>
    </vt:vector>
  </TitlesOfParts>
  <Company>US Department of Labor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Complete a Provider Enrollment Application</dc:title>
  <dc:creator>Leeper, Marci L - OWCP</dc:creator>
  <cp:lastModifiedBy>Ferguson, Yoon - OWCP</cp:lastModifiedBy>
  <cp:revision>96</cp:revision>
  <dcterms:created xsi:type="dcterms:W3CDTF">2016-02-15T18:28:55Z</dcterms:created>
  <dcterms:modified xsi:type="dcterms:W3CDTF">2019-03-18T12:41:59Z</dcterms:modified>
</cp:coreProperties>
</file>