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311" r:id="rId11"/>
    <p:sldId id="270" r:id="rId12"/>
    <p:sldId id="271" r:id="rId13"/>
    <p:sldId id="272" r:id="rId14"/>
    <p:sldId id="273" r:id="rId15"/>
    <p:sldId id="31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5CF0-5151-45E8-84FC-B242F75F01D5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B157-E23E-4C81-93B2-C10FE0116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r>
              <a:rPr lang="en-US" baseline="0" dirty="0" smtClean="0"/>
              <a:t> alert shows up when the user indicates that the child has had a prior application for citizenship or a U.S. passport in the past.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red</a:t>
            </a:r>
            <a:r>
              <a:rPr lang="en-US" baseline="0" dirty="0" smtClean="0"/>
              <a:t> hard stop alert lets the user know that they are not eligible for the N-600K if the applicant is older than 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conditionally</a:t>
            </a:r>
            <a:r>
              <a:rPr lang="en-US" baseline="0" dirty="0" smtClean="0"/>
              <a:t> shown page based on whether or not the child is adopted. The page is triggered by the answer to the first question on the Basis for Eligibility page. (Slide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Child’s gender, child’s height and child’s current marital</a:t>
            </a:r>
            <a:r>
              <a:rPr lang="en-US" baseline="0" dirty="0" smtClean="0"/>
              <a:t> status throw an alert if they are not filled out. This is because these are the fields which show up on the Certificate of Citizenship.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B157-E23E-4C81-93B2-C10FE0116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7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FD0F-A7B4-4627-9F4D-FD2DB430F283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8BF4-8F81-41E8-84F6-1C2E03B39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8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201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0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151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5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8175" cy="1235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2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02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2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210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4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163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0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46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201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8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222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7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19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9175" cy="197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6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96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7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4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325" cy="107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6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99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1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12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5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90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36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212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1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124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19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74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4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38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8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68125" cy="153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0" cy="127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78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5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60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4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575" cy="181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5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0" cy="171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25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204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3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203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4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45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2009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72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189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76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9100" cy="119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93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6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184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5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80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59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07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85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3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8650" cy="179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01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81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84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7225" cy="183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1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191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14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1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176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75" cy="140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158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92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694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1019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46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75" cy="210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72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42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80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6275" cy="88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75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485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425" y="-514350"/>
            <a:ext cx="1213485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50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25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35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21253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57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874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9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197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4350" cy="177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0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99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49125" cy="188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3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130</Words>
  <Application>Microsoft Office PowerPoint</Application>
  <PresentationFormat>On-screen Show (4:3)</PresentationFormat>
  <Paragraphs>8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Aquino, Jocelene M</dc:creator>
  <cp:lastModifiedBy>Ramsay, John R</cp:lastModifiedBy>
  <cp:revision>25</cp:revision>
  <dcterms:created xsi:type="dcterms:W3CDTF">2018-07-02T03:10:48Z</dcterms:created>
  <dcterms:modified xsi:type="dcterms:W3CDTF">2018-12-21T19:38:56Z</dcterms:modified>
</cp:coreProperties>
</file>