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  <p:sldId id="265" r:id="rId13"/>
    <p:sldId id="31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1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16" r:id="rId53"/>
    <p:sldId id="314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land-Greene, Rachelle - FNS" initials="RR-F" lastIdx="2" clrIdx="0">
    <p:extLst>
      <p:ext uri="{19B8F6BF-5375-455C-9EA6-DF929625EA0E}">
        <p15:presenceInfo xmlns:p15="http://schemas.microsoft.com/office/powerpoint/2012/main" userId="S-1-5-21-2443529608-3098792306-3041422421-477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17F-CCA9-4D7D-AFC6-01B6F636C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91531-6707-4F52-B912-6A9477508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3E0A-6CA2-4E57-8A0A-41825F5D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40690-9968-4D2E-A5DC-2CAB626F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7026-A92E-4010-8C03-0F705C23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E8EF-522B-4281-8734-2801A264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2BD93-4FBE-41A0-B590-829AD2AB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3B82C-2FC0-4FA9-B3C1-D03FD927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9EEB-E13B-4C2F-9597-27E36D42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84C9-D155-4407-AF60-A6578207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8511D-B4CD-43DD-841F-A8F67C596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6D49E-D3D0-4D14-A185-190E180B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74A1-EB54-4D48-9EEB-005234F1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A243A-EDBA-4C1C-AEB0-88DC940F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F0AD-A1CC-418A-AD18-69C47451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BD10-6B2A-4F3F-AF18-D172BACD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D6FE-D20D-4188-8E9B-F4607527A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8E455-F6FA-4549-BC09-A945AD91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3C841-E833-494D-AD6E-8A18A463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207C-FD12-4A3D-98C6-ED2FB299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13E3-FFF1-4EDB-86AC-90003319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025EE-6DA2-454B-87A3-F558D9D8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E0E39-A5E0-4E26-9B2B-9C68FC55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C584-242D-4B6F-991B-28AFB788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72F4B-CF6A-486B-8AE7-9C7F7710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3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3E5F-0074-4F8E-A6D1-28E6E526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5056-536F-4763-ABAC-1DDF2AED1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58894-0DA8-452A-A365-550EE95CA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643C5-E886-4D14-962B-7006FB02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F68D3-2501-472C-9CF5-A4ADEF43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0EC5D-DA7D-41A5-B9C8-ED9A2853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5688-5AFC-43B6-9663-FD1C9093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CE906-0DA2-4590-9D43-20BE2FAE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8A284-F39B-485C-9A8A-27936CDA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74A7A-E172-48F6-94D9-EE602A335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9D03-EA62-45FE-873A-75E4B5ED7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45A7D-91FF-43FD-AD22-3CEC8E07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ACBDF-ED5E-41F5-9215-52689EF8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633E5-DE1E-4555-B5BB-3178A854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2E1F-391E-45F1-93BC-53BCE0D9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E87A5-90E1-4161-A691-8DC228E4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834C6-8627-425C-9E5D-FA7BB6F0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78BB6-5FDA-4045-A47E-FF2EB95C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5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7C032-E10D-4284-9454-D958C1D2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C48D0-AC33-460C-992A-DF987D77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864F-D6C3-45C1-A1D5-F0C7C8F9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0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31FA-F072-4BC5-9B88-9E80B835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33C2-243E-4B55-A11A-06A00FD0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AD69-7C23-48BD-93DD-B5A876229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02B5-5A5F-4BCB-BC6B-EC09FB78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776CC-368A-47C5-83FD-C6DC2E6C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F6CC8-53B5-4BF0-979D-41D26442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56A-62DA-4A8A-858E-DCF98FCC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76705-91D0-495E-BFB0-2E7BFF58D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C5556-2687-45BB-8A8B-9E48E0FDF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E2A9A-9F81-45F0-9109-E59555E9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20E2F-CED5-4414-9CBF-ECF31AF9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8C1BD-812E-4163-A540-D6B398EB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A058F-DCAF-4450-BBC7-931CAABD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5056C-CEC1-462A-9101-92F27394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970F0-173F-4F3F-91FB-9CD77C974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F74-8ED8-4EE4-8297-9C92D345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0E87-BCDB-4B1F-9AAE-65C46D219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C32-34F3-4002-8BDB-681933BF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CC924-04A9-42E9-A176-E26FBD665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Attachment A-10 Survey Screen Shots (English)</a:t>
            </a:r>
            <a:endParaRPr lang="en-US" sz="115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92AE4E-D63C-4A83-A697-73101EB0FC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OMB CONTROL NO.:  0584-0523</a:t>
            </a:r>
            <a:endParaRPr lang="en-US" sz="20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EXPIRATION DATE:  11/30/2022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 descr="http://nvfb.org/wp-content/uploads/2013/08/800px-USDA_logo_svg.png">
            <a:extLst>
              <a:ext uri="{FF2B5EF4-FFF2-40B4-BE49-F238E27FC236}">
                <a16:creationId xmlns:a16="http://schemas.microsoft.com/office/drawing/2014/main" id="{FA2A9883-3254-42C7-A1A8-C612846E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9" y="4626515"/>
            <a:ext cx="1048348" cy="7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60207-0CDB-4737-A8D0-5C58481C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75" y="4626515"/>
            <a:ext cx="1562457" cy="7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244" y="214888"/>
            <a:ext cx="7517510" cy="642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24A3A-4600-4F05-9E8D-0ECA56FC257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Q06 &amp; Q07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153DD-E9DB-47F9-9F48-EF517AAC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567" y="968927"/>
            <a:ext cx="7964866" cy="4920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E61AF-B8BC-469A-A064-FE6F45914F0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38" y="690812"/>
            <a:ext cx="9159524" cy="5476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B2F25-760A-471C-86A9-BF57F8E9DB0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4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64DFF-72E8-45A2-BFCC-404B9826A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909" y="703979"/>
            <a:ext cx="8226182" cy="5450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E490E4-0299-4C0B-9B9F-783C77FD0B8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3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369" y="532700"/>
            <a:ext cx="10055261" cy="579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20D90-4D51-42C6-A8F5-56C7158A6C0F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6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857" y="823177"/>
            <a:ext cx="8316286" cy="5211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76546-84E1-4136-ABB8-7F7A66C7CF4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360" y="592200"/>
            <a:ext cx="7863280" cy="567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AEA08-E642-4738-88E3-0427224732F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2203" y="306832"/>
            <a:ext cx="8267594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D1D3E1-8B0E-43C6-8A49-1D48CF2DEBF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4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4075" y="306832"/>
            <a:ext cx="8123848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14EAF-CAA8-4BAF-8365-DD6FD59AFA7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893" y="306832"/>
            <a:ext cx="7142213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A3AEE-BF03-42E3-B3AB-6066098B59FE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920" y="615550"/>
            <a:ext cx="9384159" cy="562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178EB-A2F5-4907-912F-1022CB2128B0}"/>
              </a:ext>
            </a:extLst>
          </p:cNvPr>
          <p:cNvSpPr txBox="1"/>
          <p:nvPr/>
        </p:nvSpPr>
        <p:spPr>
          <a:xfrm>
            <a:off x="9823508" y="129812"/>
            <a:ext cx="2132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0686" y="306832"/>
            <a:ext cx="7570628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62157-2098-4868-8A8D-BC22A7DDCB0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305" y="1017395"/>
            <a:ext cx="7581390" cy="482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E59E4-E196-45C9-8478-8214F3DDD65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3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511" y="300411"/>
            <a:ext cx="7538978" cy="6240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64DAC2-CC4D-468C-81B2-BFEF1A08DFA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305" y="423699"/>
            <a:ext cx="7581390" cy="601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61FD8-02CE-4AC2-ACAD-EDADA92683C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7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023" y="306832"/>
            <a:ext cx="7115954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188ED-A46C-4FB3-911D-30B087FBDE9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124" y="346812"/>
            <a:ext cx="6935752" cy="6164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F1EF8-DBC1-4B8A-AFAE-F79B5978CC1A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3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506" y="632821"/>
            <a:ext cx="7540988" cy="5592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AE499-BE48-44B1-AC2C-3A38E7C65F1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05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489" y="876884"/>
            <a:ext cx="7441022" cy="5104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2608B-9D8A-4167-B07A-C6F3E3EFF9FF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257" y="306832"/>
            <a:ext cx="7251485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C915D-299E-4840-9052-F24BBDD9929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5691" y="471898"/>
            <a:ext cx="7520617" cy="5914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CABD1-9A61-47A4-A810-FDC56F52BBA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4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942" y="400342"/>
            <a:ext cx="7626116" cy="6057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7CF4F-8A2A-43BC-AD0A-EDED6F72123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Privacy Act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6486" y="604008"/>
            <a:ext cx="7439028" cy="5649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DD7AF-9DAA-4874-9597-6595EA0E584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0357" y="499144"/>
            <a:ext cx="6911285" cy="585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0AE84-8B5E-42C2-B30B-9681D1A64A8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Q28 – 0-12 month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1935" y="499144"/>
            <a:ext cx="6928130" cy="5859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053C45-8A4D-4AD4-A8F6-700A119EBB5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Q28 – 12-24 month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3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3811" y="616590"/>
            <a:ext cx="6564377" cy="5624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5916D-D631-43D3-A46F-C153F3154F98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33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355" y="515922"/>
            <a:ext cx="6689290" cy="5826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49710-0E8E-49BB-AA9E-513200E2D30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1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388" y="566256"/>
            <a:ext cx="7005224" cy="5725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79ABD-12B2-4CB5-839F-1FA6C21060F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30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926" y="317837"/>
            <a:ext cx="5184147" cy="6222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4C909-56A4-46D2-AC19-D3C60E12BE2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4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092" y="304365"/>
            <a:ext cx="6235816" cy="6249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5B0C3-0695-4021-A7D0-BBFFF4425EFF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68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564" y="499144"/>
            <a:ext cx="6736872" cy="585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651B2-B275-4A1E-AA19-8BB8793D8F1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43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779" y="1779345"/>
            <a:ext cx="7294441" cy="3299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F4C19-36BE-4C5D-8B99-308C79BBC2E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Introduction to Q35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7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1663" y="214888"/>
            <a:ext cx="7548673" cy="642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4F35D-991E-4F9C-97C3-3748A5A4782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Consent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22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202" y="456880"/>
            <a:ext cx="6403596" cy="5944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135D1-0FEC-4C09-A724-786154A8060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7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265" y="801147"/>
            <a:ext cx="6761470" cy="5255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2A7CE-F58E-4914-89D0-DD9C3053DFDB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53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7602" y="801147"/>
            <a:ext cx="6796795" cy="5255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D0E6B-2C40-49F3-860A-A8AC3828684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4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9703" y="373372"/>
            <a:ext cx="6252594" cy="6111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39ECB-350C-4BA0-ABEB-C6D8FE0C09C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7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097" y="208227"/>
            <a:ext cx="6133805" cy="6441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E45AB-1E6F-442B-A0BF-7D3631447F14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Q39 &amp; Q40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65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027" y="1077983"/>
            <a:ext cx="7541945" cy="4702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EA4C4-E420-4328-B109-E4C005D940F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6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96" y="1021152"/>
            <a:ext cx="7803208" cy="4815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EDD13-B17E-4092-9946-8C88621849F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2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146" y="181882"/>
            <a:ext cx="6621708" cy="649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07DA8-6E34-4384-AA4C-0AE3BF33301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1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5754" y="524986"/>
            <a:ext cx="6940492" cy="5808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6C90A-60C0-4231-A762-BC10A5F44ED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7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791" y="666923"/>
            <a:ext cx="6968418" cy="5524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8152E-D01D-49A8-9AD3-E0380BE5BA3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405" y="394473"/>
            <a:ext cx="9759190" cy="6069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8EF9A-2196-4A27-AA18-3DD6FF17389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OMB Burden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10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798" y="1101089"/>
            <a:ext cx="7540404" cy="4655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0B807-2B80-47C0-8E6F-DB4B960D5D0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61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2709" y="767591"/>
            <a:ext cx="7406581" cy="5322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12EF7-22B6-4037-A1D7-4E04DF36FCC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7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212EF7-22B6-4037-A1D7-4E04DF36FCC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EB5FC-1E4C-4D8A-999D-BB7F8A7E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886" y="1017038"/>
            <a:ext cx="9174227" cy="48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1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854" y="767591"/>
            <a:ext cx="6766291" cy="5322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F7158-32F2-4573-9654-C5099EDF847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Q49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567D0-388B-4D3E-9F48-58A2C4B2DA5C}"/>
              </a:ext>
            </a:extLst>
          </p:cNvPr>
          <p:cNvSpPr/>
          <p:nvPr/>
        </p:nvSpPr>
        <p:spPr>
          <a:xfrm>
            <a:off x="2424418" y="1166070"/>
            <a:ext cx="7709483" cy="40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27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085" y="876648"/>
            <a:ext cx="7693830" cy="5104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C497D-5E0C-4B07-A848-39CF2BCDC47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12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917" y="1193662"/>
            <a:ext cx="7946166" cy="4470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5F9EC-5564-4C84-8149-98B3E35DA67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09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338" y="532698"/>
            <a:ext cx="7063324" cy="579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0F461-19D8-4FB1-9EEB-A67C4BBDCE6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2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825" y="1250658"/>
            <a:ext cx="7668350" cy="4356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A1A76-3FE7-4416-BDE9-87B6E41428DE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49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250" y="1195428"/>
            <a:ext cx="7817499" cy="4467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7A550-EB96-4898-B67E-F169F9C2FAF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7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898" y="432030"/>
            <a:ext cx="7042204" cy="5993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C740F-B4FF-40DA-8B49-2A9086C473B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1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593" y="704307"/>
            <a:ext cx="8824814" cy="5449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95C7D-EDD3-4BD4-82FD-DFB167721C0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2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074" y="1001466"/>
            <a:ext cx="7313852" cy="4855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78EA5-21FC-45DE-BB45-93639B7A13BB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38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168" y="1446706"/>
            <a:ext cx="9333664" cy="3964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B82CD-137F-4E92-AED3-7E67E4150D3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Closing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5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756" y="1278917"/>
            <a:ext cx="9042487" cy="4300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39A67-32DB-4540-B968-C5A4857547DE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4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931" y="1154793"/>
            <a:ext cx="9238137" cy="4548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72553-9BBA-4CBD-AF80-9A02947A5C5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991" y="214888"/>
            <a:ext cx="8724017" cy="642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221F5-EAD0-4FC2-884A-AE0960F79BC4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9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97</Words>
  <Application>Microsoft Office PowerPoint</Application>
  <PresentationFormat>Widescreen</PresentationFormat>
  <Paragraphs>63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Attachment A-10 Survey Screen Shots (English)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Glynis Donaldson</dc:creator>
  <cp:lastModifiedBy>Glynis Donaldson</cp:lastModifiedBy>
  <cp:revision>17</cp:revision>
  <dcterms:created xsi:type="dcterms:W3CDTF">2020-08-04T14:06:08Z</dcterms:created>
  <dcterms:modified xsi:type="dcterms:W3CDTF">2020-08-05T21:52:17Z</dcterms:modified>
</cp:coreProperties>
</file>