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11" r:id="rId12"/>
    <p:sldId id="265" r:id="rId13"/>
    <p:sldId id="312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31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16" r:id="rId53"/>
    <p:sldId id="314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gland-Greene, Rachelle - FNS" initials="RR-F" lastIdx="2" clrIdx="0">
    <p:extLst>
      <p:ext uri="{19B8F6BF-5375-455C-9EA6-DF929625EA0E}">
        <p15:presenceInfo xmlns:p15="http://schemas.microsoft.com/office/powerpoint/2012/main" userId="S-1-5-21-2443529608-3098792306-3041422421-4774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117F-CCA9-4D7D-AFC6-01B6F636C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91531-6707-4F52-B912-6A9477508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23E0A-6CA2-4E57-8A0A-41825F5D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40690-9968-4D2E-A5DC-2CAB626F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B7026-A92E-4010-8C03-0F705C23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2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E8EF-522B-4281-8734-2801A2643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2BD93-4FBE-41A0-B590-829AD2AB5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3B82C-2FC0-4FA9-B3C1-D03FD927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49EEB-E13B-4C2F-9597-27E36D42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84C9-D155-4407-AF60-A6578207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8511D-B4CD-43DD-841F-A8F67C596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6D49E-D3D0-4D14-A185-190E180B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674A1-EB54-4D48-9EEB-005234F1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A243A-EDBA-4C1C-AEB0-88DC940F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4F0AD-A1CC-418A-AD18-69C47451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3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BD10-6B2A-4F3F-AF18-D172BACDA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9D6FE-D20D-4188-8E9B-F4607527A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8E455-F6FA-4549-BC09-A945AD91F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3C841-E833-494D-AD6E-8A18A463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207C-FD12-4A3D-98C6-ED2FB299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E13E3-FFF1-4EDB-86AC-90003319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025EE-6DA2-454B-87A3-F558D9D84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E0E39-A5E0-4E26-9B2B-9C68FC55C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DC584-242D-4B6F-991B-28AFB788B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72F4B-CF6A-486B-8AE7-9C7F7710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3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E3E5F-0074-4F8E-A6D1-28E6E526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65056-536F-4763-ABAC-1DDF2AED1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58894-0DA8-452A-A365-550EE95CA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643C5-E886-4D14-962B-7006FB02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F68D3-2501-472C-9CF5-A4ADEF432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0EC5D-DA7D-41A5-B9C8-ED9A2853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6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A5688-5AFC-43B6-9663-FD1C90931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CE906-0DA2-4590-9D43-20BE2FAE3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8A284-F39B-485C-9A8A-27936CDA7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74A7A-E172-48F6-94D9-EE602A335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F9D03-EA62-45FE-873A-75E4B5ED7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045A7D-91FF-43FD-AD22-3CEC8E07D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AACBDF-ED5E-41F5-9215-52689EF8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633E5-DE1E-4555-B5BB-3178A854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1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2E1F-391E-45F1-93BC-53BCE0D9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E87A5-90E1-4161-A691-8DC228E4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834C6-8627-425C-9E5D-FA7BB6F0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78BB6-5FDA-4045-A47E-FF2EB95C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5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F7C032-E10D-4284-9454-D958C1D2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C48D0-AC33-460C-992A-DF987D77A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7864F-D6C3-45C1-A1D5-F0C7C8F9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0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B31FA-F072-4BC5-9B88-9E80B835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633C2-243E-4B55-A11A-06A00FD08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FAD69-7C23-48BD-93DD-B5A876229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602B5-5A5F-4BCB-BC6B-EC09FB786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776CC-368A-47C5-83FD-C6DC2E6C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F6CC8-53B5-4BF0-979D-41D264424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1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7B56A-62DA-4A8A-858E-DCF98FCC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976705-91D0-495E-BFB0-2E7BFF58D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C5556-2687-45BB-8A8B-9E48E0FDF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E2A9A-9F81-45F0-9109-E59555E9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F74-8ED8-4EE4-8297-9C92D3458B1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20E2F-CED5-4414-9CBF-ECF31AF9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8C1BD-812E-4163-A540-D6B398EB9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8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BA058F-DCAF-4450-BBC7-931CAABD4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5056C-CEC1-462A-9101-92F273943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970F0-173F-4F3F-91FB-9CD77C974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9F74-8ED8-4EE4-8297-9C92D3458B1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60E87-BCDB-4B1F-9AAE-65C46D219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DBC32-34F3-4002-8BDB-681933BFA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5AEB9-3049-43D8-AA48-4465BEEE8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6CC924-04A9-42E9-A176-E26FBD6651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Attachment B-10 Survey Screen Shots (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Spanish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US" sz="115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392AE4E-D63C-4A83-A697-73101EB0FC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OMB CONTROL NO.:  0584-0523</a:t>
            </a:r>
            <a:endParaRPr lang="en-US" sz="2000" dirty="0"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EXPIRATION DATE:  11/30/2022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Picture 2" descr="http://nvfb.org/wp-content/uploads/2013/08/800px-USDA_logo_svg.png">
            <a:extLst>
              <a:ext uri="{FF2B5EF4-FFF2-40B4-BE49-F238E27FC236}">
                <a16:creationId xmlns:a16="http://schemas.microsoft.com/office/drawing/2014/main" id="{FA2A9883-3254-42C7-A1A8-C612846E8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69" y="4626515"/>
            <a:ext cx="1048348" cy="7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60207-0CDB-4737-A8D0-5C58481C6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675" y="4626515"/>
            <a:ext cx="1562457" cy="7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8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8200" y="214888"/>
            <a:ext cx="7455597" cy="6428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624A3A-4600-4F05-9E8D-0ECA56FC2571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Q06 &amp; Q07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0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5153DD-E9DB-47F9-9F48-EF517AACE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3567" y="975063"/>
            <a:ext cx="7964866" cy="49078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5E61AF-B8BC-469A-A064-FE6F45914F05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0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238" y="702119"/>
            <a:ext cx="9159524" cy="5453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6B2F25-760A-471C-86A9-BF57F8E9DB05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4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664DFF-72E8-45A2-BFCC-404B9826A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8469" y="703979"/>
            <a:ext cx="8175061" cy="54500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E490E4-0299-4C0B-9B9F-783C77FD0B8D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3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6188" y="532700"/>
            <a:ext cx="9559623" cy="579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020D90-4D51-42C6-A8F5-56C7158A6C0F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6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7857" y="845068"/>
            <a:ext cx="8316286" cy="51678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676546-84E1-4136-ABB8-7F7A66C7CF4D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0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935" y="592200"/>
            <a:ext cx="7816130" cy="567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FAEA08-E642-4738-88E3-0427224732F9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4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2203" y="310868"/>
            <a:ext cx="8267594" cy="62362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D1D3E1-8B0E-43C6-8A49-1D48CF2DEBFC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48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5242" y="306832"/>
            <a:ext cx="8121514" cy="6244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514EAF-CAA8-4BAF-8365-DD6FD59AFA71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08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4893" y="430907"/>
            <a:ext cx="7142213" cy="5996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FA3AEE-BF03-42E3-B3AB-6066098B59FE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8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920" y="615550"/>
            <a:ext cx="9384159" cy="5626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2178EB-A2F5-4907-912F-1022CB2128B0}"/>
              </a:ext>
            </a:extLst>
          </p:cNvPr>
          <p:cNvSpPr txBox="1"/>
          <p:nvPr/>
        </p:nvSpPr>
        <p:spPr>
          <a:xfrm>
            <a:off x="9823508" y="129812"/>
            <a:ext cx="2132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Q01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80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4753" y="200084"/>
            <a:ext cx="7242494" cy="64578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062157-2098-4868-8A8D-BC22A7DDCB07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36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7248" y="896838"/>
            <a:ext cx="7997504" cy="50643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5E59E4-E196-45C9-8478-8214F3DDD656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37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5384" y="300411"/>
            <a:ext cx="7341232" cy="62403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64DAC2-CC4D-468C-81B2-BFEF1A08DFA0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25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0233" y="423699"/>
            <a:ext cx="7331534" cy="6010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961FD8-02CE-4AC2-ACAD-EDADA92683C6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77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8023" y="485644"/>
            <a:ext cx="7115954" cy="58867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D188ED-A46C-4FB3-911D-30B087FBDE95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6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1196" y="371112"/>
            <a:ext cx="7309608" cy="61157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6F1EF8-DBC1-4B8A-AFAE-F79B5978CC1A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30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1391" y="499145"/>
            <a:ext cx="7949218" cy="58597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9AE499-BE48-44B1-AC2C-3A38E7C65F13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05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9348" y="788566"/>
            <a:ext cx="7813304" cy="52808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12608B-9D8A-4167-B07A-C6F3E3EFF9FF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80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8584" y="330249"/>
            <a:ext cx="7594832" cy="619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2C915D-299E-4840-9052-F24BBDD99297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65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4149" y="471898"/>
            <a:ext cx="7343700" cy="5914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2CABD1-9A61-47A4-A810-FDC56F52BBAD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4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0642" y="400342"/>
            <a:ext cx="7530716" cy="60573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B7CF4F-8A2A-43BC-AD0A-EDED6F72123C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Privacy Act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2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317" y="604008"/>
            <a:ext cx="7257366" cy="56499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6DD7AF-9DAA-4874-9597-6595EA0E5849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5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309" y="467349"/>
            <a:ext cx="7175382" cy="5923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10AE84-8B5E-42C2-B30B-9681D1A64A86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Q28 – 0-12 month child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5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308" y="481478"/>
            <a:ext cx="7175384" cy="58950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053C45-8A4D-4AD4-A8F6-700A119EBB5C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Q28 – 12-24 month child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3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643" y="339281"/>
            <a:ext cx="7074714" cy="61794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35916D-D631-43D3-A46F-C153F3154F98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33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0253" y="263639"/>
            <a:ext cx="7091494" cy="6330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C49710-0E8E-49BB-AA9E-513200E2D300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91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420" y="308562"/>
            <a:ext cx="7041160" cy="62408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D79ABD-12B2-4CB5-839F-1FA6C21060F6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30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5114" y="82175"/>
            <a:ext cx="5961772" cy="6693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A4C909-56A4-46D2-AC19-D3C60E12BE23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34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8092" y="389125"/>
            <a:ext cx="6235816" cy="6079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55B0C3-0695-4021-A7D0-BBFFF4425EFF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68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8977" y="158980"/>
            <a:ext cx="6974046" cy="6540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2651B2-B275-4A1E-AA19-8BB8793D8F10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43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9709" y="1669410"/>
            <a:ext cx="7992582" cy="35191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BF4C19-36BE-4C5D-8B99-308C79BBC2E0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Introduction to Q35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7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3153" y="214888"/>
            <a:ext cx="6725692" cy="6428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84F35D-991E-4F9C-97C3-3748A5A47823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Consent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22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9310" y="262653"/>
            <a:ext cx="6873380" cy="63326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3135D1-0FEC-4C09-A724-786154A80601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377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642" y="672440"/>
            <a:ext cx="7074716" cy="55131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82A7CE-F58E-4914-89D0-DD9C3053DFDB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53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9586" y="614957"/>
            <a:ext cx="7292828" cy="56280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FD0E6B-2C40-49F3-860A-A8AC38286841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44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9703" y="373372"/>
            <a:ext cx="6252593" cy="61112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739ECB-350C-4BA0-ABEB-C6D8FE0C09CC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67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3576" y="208227"/>
            <a:ext cx="6084846" cy="64415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BE45AB-1E6F-442B-A0BF-7D3631447F14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Q39 &amp; Q40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65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5027" y="1092007"/>
            <a:ext cx="7541945" cy="46739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6EA4C4-E420-4328-B109-E4C005D940F7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670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848" y="1021152"/>
            <a:ext cx="7718303" cy="48156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5EDD13-B17E-4092-9946-8C88621849F2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928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9323" y="181882"/>
            <a:ext cx="6053353" cy="649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707DA8-6E34-4384-AA4C-0AE3BF333016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15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0922" y="282052"/>
            <a:ext cx="6890156" cy="6293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76C90A-60C0-4231-A762-BC10A5F44EDD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572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1791" y="707539"/>
            <a:ext cx="6968418" cy="5442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B8152E-D01D-49A8-9AD3-E0380BE5BA3C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4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2493" y="394473"/>
            <a:ext cx="9267013" cy="60690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28EF9A-2196-4A27-AA18-3DD6FF173895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OMB Burden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101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5798" y="1127191"/>
            <a:ext cx="7540404" cy="4603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D0B807-2B80-47C0-8E6F-DB4B960D5D07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619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416" y="711023"/>
            <a:ext cx="7947168" cy="5435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212EF7-22B6-4037-A1D7-4E04DF36FCC2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575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212EF7-22B6-4037-A1D7-4E04DF36FCC2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Q48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7EB5FC-1E4C-4D8A-999D-BB7F8A7EE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8886" y="1037428"/>
            <a:ext cx="9174227" cy="478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114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4418" y="513435"/>
            <a:ext cx="7343162" cy="58311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8F7158-32F2-4573-9654-C5099EDF847D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274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9085" y="887681"/>
            <a:ext cx="7693830" cy="5082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9C497D-5E0C-4B07-A848-39CF2BCDC475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124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9279" y="1052815"/>
            <a:ext cx="8653442" cy="4752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55F9EC-5564-4C84-8149-98B3E35DA679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091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8180" y="532698"/>
            <a:ext cx="6895640" cy="57926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E0F461-19D8-4FB1-9EEB-A67C4BBDCE62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24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5998" y="1250658"/>
            <a:ext cx="7400004" cy="43566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0A1A76-3FE7-4416-BDE9-87B6E41428DE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491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6188" y="922789"/>
            <a:ext cx="8399624" cy="5012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57A550-EB96-4898-B67E-F169F9C2FAF3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770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9595" y="302004"/>
            <a:ext cx="7292810" cy="6253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3C740F-B4FF-40DA-8B49-2A9086C473B9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1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3593" y="714319"/>
            <a:ext cx="8824814" cy="54293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E95C7D-EDD3-4BD4-82FD-DFB167721C06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524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415" y="753222"/>
            <a:ext cx="7947170" cy="53515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878EA5-21FC-45DE-BB45-93639B7A13BB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381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AD67-41C4-47B8-924E-F1E730D1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6479" y="1446706"/>
            <a:ext cx="9219042" cy="3964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4B82CD-137F-4E92-AED3-7E67E4150D36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Closing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5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4756" y="1378216"/>
            <a:ext cx="9042487" cy="4101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D39A67-32DB-4540-B968-C5A4857547DE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4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6931" y="1170200"/>
            <a:ext cx="9238137" cy="45175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072553-9BBA-4CBD-AF80-9A02947A5C56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7621-C046-4CDA-8C2B-A3AE29B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9925" y="214888"/>
            <a:ext cx="8692149" cy="6428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8221F5-EAD0-4FC2-884A-AE0960F79BC4}"/>
              </a:ext>
            </a:extLst>
          </p:cNvPr>
          <p:cNvSpPr txBox="1"/>
          <p:nvPr/>
        </p:nvSpPr>
        <p:spPr>
          <a:xfrm>
            <a:off x="9076888" y="129812"/>
            <a:ext cx="2878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cs typeface="Calibri" panose="020F0502020204030204" pitchFamily="34" charset="0"/>
              </a:rPr>
              <a:t>Q05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96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97</Words>
  <Application>Microsoft Office PowerPoint</Application>
  <PresentationFormat>Widescreen</PresentationFormat>
  <Paragraphs>63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Office Theme</vt:lpstr>
      <vt:lpstr>Attachment B-10 Survey Screen Shots (Spanish)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Glynis Donaldson</dc:creator>
  <cp:lastModifiedBy>Glynis Donaldson</cp:lastModifiedBy>
  <cp:revision>20</cp:revision>
  <dcterms:created xsi:type="dcterms:W3CDTF">2020-08-04T14:06:08Z</dcterms:created>
  <dcterms:modified xsi:type="dcterms:W3CDTF">2020-08-07T16:41:45Z</dcterms:modified>
</cp:coreProperties>
</file>