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0" userDrawn="1">
          <p15:clr>
            <a:srgbClr val="A4A3A4"/>
          </p15:clr>
        </p15:guide>
        <p15:guide id="2" pos="60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100" d="100"/>
          <a:sy n="100" d="100"/>
        </p:scale>
        <p:origin x="150" y="366"/>
      </p:cViewPr>
      <p:guideLst>
        <p:guide orient="horz" pos="3960"/>
        <p:guide pos="60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1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9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1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1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9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9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2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0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5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0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8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2DFB6-E243-49E8-AE78-11B5F8883D95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F5DD-C661-440F-9667-549204000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07" y="547051"/>
            <a:ext cx="8966845" cy="57626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44052" y="2181224"/>
            <a:ext cx="23717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SSN Entered By the Payroll Centers of Excellence When Creating Government Employee 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2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533400"/>
            <a:ext cx="8953500" cy="60525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525000" y="2419349"/>
            <a:ext cx="23717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SSN is hidden after entry unless needed. SSN is encrypted in the database and during transmission using NIST-approved encryption.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3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533400"/>
            <a:ext cx="8953500" cy="60525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25000" y="2419349"/>
            <a:ext cx="23717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SSN is only available to DLA Payroll Centers of Excellence (</a:t>
            </a:r>
            <a:r>
              <a:rPr lang="en-US" dirty="0" err="1" smtClean="0"/>
              <a:t>CoE</a:t>
            </a:r>
            <a:r>
              <a:rPr lang="en-US" dirty="0" smtClean="0"/>
              <a:t>) Customer Service Representatives (CSR). Shown here is the screen seen by non-</a:t>
            </a:r>
            <a:r>
              <a:rPr lang="en-US" dirty="0" err="1" smtClean="0"/>
              <a:t>CoE</a:t>
            </a:r>
            <a:r>
              <a:rPr lang="en-US" dirty="0" smtClean="0"/>
              <a:t> users.</a:t>
            </a:r>
          </a:p>
        </p:txBody>
      </p:sp>
    </p:spTree>
    <p:extLst>
      <p:ext uri="{BB962C8B-B14F-4D97-AF65-F5344CB8AC3E}">
        <p14:creationId xmlns:p14="http://schemas.microsoft.com/office/powerpoint/2010/main" val="344069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Defense Logistics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Noll, Timothy M CIV DLA INFO OPERATIONS (US)</dc:creator>
  <cp:lastModifiedBy>Noll, Timothy M CIV DLA INFO OPERATIONS (US)</cp:lastModifiedBy>
  <cp:revision>2</cp:revision>
  <dcterms:created xsi:type="dcterms:W3CDTF">2016-09-14T17:59:19Z</dcterms:created>
  <dcterms:modified xsi:type="dcterms:W3CDTF">2016-09-14T18:05:28Z</dcterms:modified>
</cp:coreProperties>
</file>