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7" r:id="rId5"/>
  </p:sldMasterIdLst>
  <p:notesMasterIdLst>
    <p:notesMasterId r:id="rId7"/>
  </p:notesMasterIdLst>
  <p:handoutMasterIdLst>
    <p:handoutMasterId r:id="rId8"/>
  </p:handoutMasterIdLst>
  <p:sldIdLst>
    <p:sldId id="1153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9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iam Reardon" initials="MR" lastIdx="6" clrIdx="0"/>
  <p:cmAuthor id="1" name="Scott Goldsmith" initials="SG" lastIdx="19" clrIdx="1">
    <p:extLst/>
  </p:cmAuthor>
  <p:cmAuthor id="2" name="Michelle MacFarlane" initials="MM" lastIdx="16" clrIdx="2">
    <p:extLst/>
  </p:cmAuthor>
  <p:cmAuthor id="3" name="Christopher Stewart" initials="CS" lastIdx="3" clrIdx="3">
    <p:extLst/>
  </p:cmAuthor>
  <p:cmAuthor id="4" name="Michael King" initials="MK" lastIdx="2" clrIdx="4">
    <p:extLst/>
  </p:cmAuthor>
  <p:cmAuthor id="5" name="Emily L. Law" initials="ELL" lastIdx="1" clrIdx="5">
    <p:extLst>
      <p:ext uri="{19B8F6BF-5375-455C-9EA6-DF929625EA0E}">
        <p15:presenceInfo xmlns:p15="http://schemas.microsoft.com/office/powerpoint/2012/main" userId="S-1-5-21-488898419-1439005203-3676700158-5614" providerId="AD"/>
      </p:ext>
    </p:extLst>
  </p:cmAuthor>
  <p:cmAuthor id="6" name="Jennifer Palmer" initials="JP" lastIdx="18" clrIdx="6">
    <p:extLst>
      <p:ext uri="{19B8F6BF-5375-455C-9EA6-DF929625EA0E}">
        <p15:presenceInfo xmlns:p15="http://schemas.microsoft.com/office/powerpoint/2012/main" userId="S-1-5-21-3879305808-3289165270-514292028-1151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4F5FA"/>
    <a:srgbClr val="F4F6FA"/>
    <a:srgbClr val="7C8CA0"/>
    <a:srgbClr val="6D6E70"/>
    <a:srgbClr val="00B050"/>
    <a:srgbClr val="930F2E"/>
    <a:srgbClr val="F2F2F2"/>
    <a:srgbClr val="FF0000"/>
    <a:srgbClr val="2540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272"/>
    <p:restoredTop sz="96357" autoAdjust="0"/>
  </p:normalViewPr>
  <p:slideViewPr>
    <p:cSldViewPr snapToGrid="0">
      <p:cViewPr varScale="1">
        <p:scale>
          <a:sx n="92" d="100"/>
          <a:sy n="92" d="100"/>
        </p:scale>
        <p:origin x="9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928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0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534" tIns="46767" rIns="93534" bIns="4676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534" tIns="46767" rIns="93534" bIns="46767" rtlCol="0"/>
          <a:lstStyle>
            <a:lvl1pPr algn="r">
              <a:defRPr sz="1200"/>
            </a:lvl1pPr>
          </a:lstStyle>
          <a:p>
            <a:fld id="{44F03C96-F8B5-4C55-8127-1359FF6580C3}" type="datetimeFigureOut">
              <a:rPr lang="en-US" smtClean="0"/>
              <a:pPr/>
              <a:t>2/11/2019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534" tIns="46767" rIns="93534" bIns="4676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3534" tIns="46767" rIns="93534" bIns="46767" rtlCol="0" anchor="b"/>
          <a:lstStyle>
            <a:lvl1pPr algn="r">
              <a:defRPr sz="1200"/>
            </a:lvl1pPr>
          </a:lstStyle>
          <a:p>
            <a:fld id="{2169A0A3-FA67-4B44-BD32-2EF66BC5C3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65979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7840" cy="464658"/>
          </a:xfrm>
          <a:prstGeom prst="rect">
            <a:avLst/>
          </a:prstGeom>
        </p:spPr>
        <p:txBody>
          <a:bodyPr vert="horz" lIns="93534" tIns="46767" rIns="93534" bIns="4676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1"/>
            <a:ext cx="3037840" cy="464658"/>
          </a:xfrm>
          <a:prstGeom prst="rect">
            <a:avLst/>
          </a:prstGeom>
        </p:spPr>
        <p:txBody>
          <a:bodyPr vert="horz" lIns="93534" tIns="46767" rIns="93534" bIns="46767" rtlCol="0"/>
          <a:lstStyle>
            <a:lvl1pPr algn="r">
              <a:defRPr sz="1200"/>
            </a:lvl1pPr>
          </a:lstStyle>
          <a:p>
            <a:fld id="{19881C95-5142-45E5-A042-0BF2F06A1614}" type="datetimeFigureOut">
              <a:rPr lang="en-US" smtClean="0"/>
              <a:pPr/>
              <a:t>2/11/2019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534" tIns="46767" rIns="93534" bIns="4676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875"/>
            <a:ext cx="5608320" cy="4183543"/>
          </a:xfrm>
          <a:prstGeom prst="rect">
            <a:avLst/>
          </a:prstGeom>
        </p:spPr>
        <p:txBody>
          <a:bodyPr vert="horz" lIns="93534" tIns="46767" rIns="93534" bIns="4676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30120"/>
            <a:ext cx="3037840" cy="464658"/>
          </a:xfrm>
          <a:prstGeom prst="rect">
            <a:avLst/>
          </a:prstGeom>
        </p:spPr>
        <p:txBody>
          <a:bodyPr vert="horz" lIns="93534" tIns="46767" rIns="93534" bIns="4676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30120"/>
            <a:ext cx="3037840" cy="464658"/>
          </a:xfrm>
          <a:prstGeom prst="rect">
            <a:avLst/>
          </a:prstGeom>
        </p:spPr>
        <p:txBody>
          <a:bodyPr vert="horz" lIns="93534" tIns="46767" rIns="93534" bIns="46767" rtlCol="0" anchor="b"/>
          <a:lstStyle>
            <a:lvl1pPr algn="r">
              <a:defRPr sz="1200"/>
            </a:lvl1pPr>
          </a:lstStyle>
          <a:p>
            <a:fld id="{36B39025-50B1-4396-9066-71284FA5A9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958745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 userDrawn="1"/>
        </p:nvSpPr>
        <p:spPr>
          <a:xfrm>
            <a:off x="164610" y="6477000"/>
            <a:ext cx="165735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600" baseline="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© </a:t>
            </a:r>
            <a:r>
              <a:rPr lang="en-US" sz="6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Halfaker and Associates, LLC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809753" y="2684603"/>
            <a:ext cx="7267991" cy="596839"/>
          </a:xfrm>
          <a:effectLst/>
        </p:spPr>
        <p:txBody>
          <a:bodyPr lIns="0" anchor="t" anchorCtr="0">
            <a:noAutofit/>
          </a:bodyPr>
          <a:lstStyle>
            <a:lvl1pPr algn="l">
              <a:defRPr sz="2400" b="0" i="0">
                <a:solidFill>
                  <a:srgbClr val="254061"/>
                </a:solidFill>
                <a:effectLst/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0"/>
          </p:nvPr>
        </p:nvSpPr>
        <p:spPr>
          <a:xfrm>
            <a:off x="809753" y="1962507"/>
            <a:ext cx="7267993" cy="778742"/>
          </a:xfrm>
        </p:spPr>
        <p:txBody>
          <a:bodyPr lIns="0">
            <a:noAutofit/>
          </a:bodyPr>
          <a:lstStyle>
            <a:lvl1pPr marL="0" indent="0">
              <a:buNone/>
              <a:defRPr sz="3200" b="1" i="0">
                <a:solidFill>
                  <a:srgbClr val="25406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Content Placeholder 16"/>
          <p:cNvSpPr>
            <a:spLocks noGrp="1"/>
          </p:cNvSpPr>
          <p:nvPr>
            <p:ph sz="quarter" idx="11" hasCustomPrompt="1"/>
          </p:nvPr>
        </p:nvSpPr>
        <p:spPr>
          <a:xfrm>
            <a:off x="809753" y="3683396"/>
            <a:ext cx="4762724" cy="422406"/>
          </a:xfrm>
          <a:ln>
            <a:noFill/>
          </a:ln>
        </p:spPr>
        <p:txBody>
          <a:bodyPr lIns="0" anchor="ctr" anchorCtr="0">
            <a:normAutofit/>
          </a:bodyPr>
          <a:lstStyle>
            <a:lvl1pPr marL="0" indent="0">
              <a:buNone/>
              <a:defRPr sz="1050">
                <a:solidFill>
                  <a:srgbClr val="25406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fld id="{B7090A77-B66B-304B-832C-AF5973101CED}" type="datetime2">
              <a:rPr lang="en-US" smtClean="0"/>
              <a:t>Thursday, December 27, 2018</a:t>
            </a:fld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="" xmlns:a16="http://schemas.microsoft.com/office/drawing/2014/main" id="{8976BD97-CC90-D040-9556-CF1696423104}"/>
              </a:ext>
            </a:extLst>
          </p:cNvPr>
          <p:cNvPicPr/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080"/>
          <a:stretch/>
        </p:blipFill>
        <p:spPr bwMode="auto">
          <a:xfrm>
            <a:off x="82305" y="74415"/>
            <a:ext cx="8979390" cy="6658372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ext Box 5">
            <a:extLst>
              <a:ext uri="{FF2B5EF4-FFF2-40B4-BE49-F238E27FC236}">
                <a16:creationId xmlns="" xmlns:a16="http://schemas.microsoft.com/office/drawing/2014/main" id="{77BE3291-6B7F-B04E-9662-D38A516817B5}"/>
              </a:ext>
            </a:extLst>
          </p:cNvPr>
          <p:cNvSpPr txBox="1">
            <a:spLocks/>
          </p:cNvSpPr>
          <p:nvPr userDrawn="1"/>
        </p:nvSpPr>
        <p:spPr>
          <a:xfrm>
            <a:off x="5656898" y="470395"/>
            <a:ext cx="3003550" cy="1070772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For Official Use Only, FOUO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MC&amp;FP Outreach and Digital Services Task Order 0005 Outreach and Digital Support, ODS 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D61377EE-12B5-444F-9F8E-F787DCFB383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540" y="5535958"/>
            <a:ext cx="1000760" cy="1000760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E24A15F-B1DD-6648-8457-E802AF6C6F8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574800" y="5426074"/>
            <a:ext cx="6821488" cy="1235591"/>
          </a:xfrm>
        </p:spPr>
        <p:txBody>
          <a:bodyPr>
            <a:normAutofit/>
          </a:bodyPr>
          <a:lstStyle>
            <a:lvl1pPr>
              <a:defRPr sz="1800" b="0" i="0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defRPr b="0" i="0"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defRPr b="0" i="0"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defRPr b="0" i="0"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defRPr b="0" i="0"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20821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Header,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40030"/>
            <a:ext cx="6929437" cy="639762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 l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/>
              <a:t>Click to edit Master text styles</a:t>
            </a:r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457200" y="1076044"/>
            <a:ext cx="8458200" cy="0"/>
          </a:xfrm>
          <a:prstGeom prst="line">
            <a:avLst/>
          </a:prstGeom>
          <a:ln w="28575">
            <a:solidFill>
              <a:srgbClr val="930F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 userDrawn="1"/>
        </p:nvSpPr>
        <p:spPr>
          <a:xfrm>
            <a:off x="8403756" y="6336632"/>
            <a:ext cx="330198" cy="365760"/>
          </a:xfrm>
          <a:prstGeom prst="rect">
            <a:avLst/>
          </a:prstGeom>
          <a:noFill/>
          <a:ln w="28575">
            <a:noFill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r"/>
            <a:fld id="{FDE99537-A574-4C46-8C6C-9935E8753E74}" type="slidenum">
              <a:rPr lang="de-DE" sz="600" b="0" cap="none" spc="0" baseline="0" smtClean="0">
                <a:ln w="0"/>
                <a:solidFill>
                  <a:schemeClr val="bg2"/>
                </a:solidFill>
                <a:effectLst/>
                <a:latin typeface="Calibri" panose="020F0502020204030204" pitchFamily="34" charset="0"/>
                <a:ea typeface="Arial" charset="0"/>
                <a:cs typeface="Calibri" panose="020F0502020204030204" pitchFamily="34" charset="0"/>
              </a:rPr>
              <a:pPr algn="r"/>
              <a:t>‹#›</a:t>
            </a:fld>
            <a:endParaRPr lang="en-US" sz="500" b="0" cap="none" spc="0" dirty="0">
              <a:ln w="0"/>
              <a:solidFill>
                <a:schemeClr val="bg2"/>
              </a:solidFill>
              <a:effectLst/>
              <a:latin typeface="Calibri" panose="020F0502020204030204" pitchFamily="34" charset="0"/>
              <a:ea typeface="Arial" charset="0"/>
              <a:cs typeface="Calibri" panose="020F0502020204030204" pitchFamily="34" charset="0"/>
            </a:endParaRPr>
          </a:p>
        </p:txBody>
      </p:sp>
      <p:sp>
        <p:nvSpPr>
          <p:cNvPr id="9" name="Text Placeholder 2">
            <a:extLst>
              <a:ext uri="{FF2B5EF4-FFF2-40B4-BE49-F238E27FC236}">
                <a16:creationId xmlns="" xmlns:a16="http://schemas.microsoft.com/office/drawing/2014/main" id="{9A043941-775C-EA48-984B-815CE07FC12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57200" y="1280164"/>
            <a:ext cx="8229600" cy="48460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>
              <a:spcBef>
                <a:spcPts val="800"/>
              </a:spcBef>
              <a:spcAft>
                <a:spcPts val="200"/>
              </a:spcAft>
              <a:defRPr/>
            </a:lvl1pPr>
            <a:lvl2pPr>
              <a:spcBef>
                <a:spcPts val="0"/>
              </a:spcBef>
              <a:spcAft>
                <a:spcPts val="600"/>
              </a:spcAft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857228" indent="-171446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1200120" indent="-171446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2" name="Footer Placeholder 5">
            <a:extLst>
              <a:ext uri="{FF2B5EF4-FFF2-40B4-BE49-F238E27FC236}">
                <a16:creationId xmlns="" xmlns:a16="http://schemas.microsoft.com/office/drawing/2014/main" id="{5BD9D3ED-1AF9-1347-B78C-02FC5D75C975}"/>
              </a:ext>
            </a:extLst>
          </p:cNvPr>
          <p:cNvSpPr txBox="1">
            <a:spLocks/>
          </p:cNvSpPr>
          <p:nvPr userDrawn="1"/>
        </p:nvSpPr>
        <p:spPr>
          <a:xfrm>
            <a:off x="457200" y="6353037"/>
            <a:ext cx="7536510" cy="349355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 sz="800" b="0" i="0" kern="1200" dirty="0">
                <a:solidFill>
                  <a:schemeClr val="tx1"/>
                </a:solidFill>
                <a:effectLst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DISTRIBUTION IS LIMITED TO U.S. GOVERNMENT AGENCIES AND THEIR CONTRACTORS</a:t>
            </a:r>
          </a:p>
          <a:p>
            <a:r>
              <a:rPr lang="en-US" sz="800" b="0" i="0" kern="1200" dirty="0">
                <a:solidFill>
                  <a:schemeClr val="tx1"/>
                </a:solidFill>
                <a:effectLst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OTHER REQUESTS FOR THIS DOCUMENT MUST BE REFERRED TO: OSD MC&amp;FP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="" xmlns:a16="http://schemas.microsoft.com/office/drawing/2014/main" id="{8EC35C26-08E4-DE4C-A609-ABF780A772D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3634" y="239548"/>
            <a:ext cx="740244" cy="740244"/>
          </a:xfrm>
          <a:prstGeom prst="rect">
            <a:avLst/>
          </a:prstGeom>
        </p:spPr>
      </p:pic>
    </p:spTree>
    <p:extLst/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 (no bulle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40030"/>
            <a:ext cx="6929437" cy="639762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 l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/>
              <a:t>Click to edit Master text styles</a:t>
            </a:r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457200" y="1076044"/>
            <a:ext cx="8458200" cy="0"/>
          </a:xfrm>
          <a:prstGeom prst="line">
            <a:avLst/>
          </a:prstGeom>
          <a:ln w="28575">
            <a:solidFill>
              <a:srgbClr val="930F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 userDrawn="1"/>
        </p:nvSpPr>
        <p:spPr>
          <a:xfrm>
            <a:off x="8403756" y="6336632"/>
            <a:ext cx="330198" cy="365760"/>
          </a:xfrm>
          <a:prstGeom prst="rect">
            <a:avLst/>
          </a:prstGeom>
          <a:noFill/>
          <a:ln w="28575">
            <a:noFill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r"/>
            <a:fld id="{FDE99537-A574-4C46-8C6C-9935E8753E74}" type="slidenum">
              <a:rPr lang="de-DE" sz="600" b="0" cap="none" spc="0" baseline="0" smtClean="0">
                <a:ln w="0"/>
                <a:solidFill>
                  <a:schemeClr val="bg2"/>
                </a:solidFill>
                <a:effectLst/>
                <a:latin typeface="Calibri" panose="020F0502020204030204" pitchFamily="34" charset="0"/>
                <a:ea typeface="Arial" charset="0"/>
                <a:cs typeface="Calibri" panose="020F0502020204030204" pitchFamily="34" charset="0"/>
              </a:rPr>
              <a:pPr algn="r"/>
              <a:t>‹#›</a:t>
            </a:fld>
            <a:endParaRPr lang="en-US" sz="500" b="0" cap="none" spc="0" dirty="0">
              <a:ln w="0"/>
              <a:solidFill>
                <a:schemeClr val="bg2"/>
              </a:solidFill>
              <a:effectLst/>
              <a:latin typeface="Calibri" panose="020F0502020204030204" pitchFamily="34" charset="0"/>
              <a:ea typeface="Arial" charset="0"/>
              <a:cs typeface="Calibri" panose="020F0502020204030204" pitchFamily="34" charset="0"/>
            </a:endParaRPr>
          </a:p>
        </p:txBody>
      </p:sp>
      <p:sp>
        <p:nvSpPr>
          <p:cNvPr id="9" name="Text Placeholder 2">
            <a:extLst>
              <a:ext uri="{FF2B5EF4-FFF2-40B4-BE49-F238E27FC236}">
                <a16:creationId xmlns="" xmlns:a16="http://schemas.microsoft.com/office/drawing/2014/main" id="{9A043941-775C-EA48-984B-815CE07FC12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57200" y="1280164"/>
            <a:ext cx="8229600" cy="48460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>
              <a:spcBef>
                <a:spcPts val="800"/>
              </a:spcBef>
              <a:spcAft>
                <a:spcPts val="800"/>
              </a:spcAft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spcBef>
                <a:spcPts val="0"/>
              </a:spcBef>
              <a:spcAft>
                <a:spcPts val="600"/>
              </a:spcAft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857228" indent="-171446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1200120" indent="-171446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</a:lstStyle>
          <a:p>
            <a:pPr lvl="0"/>
            <a:r>
              <a:rPr lang="en-US" dirty="0"/>
              <a:t>First level</a:t>
            </a:r>
          </a:p>
        </p:txBody>
      </p:sp>
      <p:sp>
        <p:nvSpPr>
          <p:cNvPr id="12" name="Footer Placeholder 5">
            <a:extLst>
              <a:ext uri="{FF2B5EF4-FFF2-40B4-BE49-F238E27FC236}">
                <a16:creationId xmlns="" xmlns:a16="http://schemas.microsoft.com/office/drawing/2014/main" id="{5BD9D3ED-1AF9-1347-B78C-02FC5D75C975}"/>
              </a:ext>
            </a:extLst>
          </p:cNvPr>
          <p:cNvSpPr txBox="1">
            <a:spLocks/>
          </p:cNvSpPr>
          <p:nvPr userDrawn="1"/>
        </p:nvSpPr>
        <p:spPr>
          <a:xfrm>
            <a:off x="457200" y="6353037"/>
            <a:ext cx="7536510" cy="349355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 sz="800" b="0" i="0" kern="1200" dirty="0">
                <a:solidFill>
                  <a:schemeClr val="tx1"/>
                </a:solidFill>
                <a:effectLst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DISTRIBUTION IS LIMITED TO U.S. GOVERNMENT AGENCIES AND THEIR CONTRACTORS</a:t>
            </a:r>
          </a:p>
          <a:p>
            <a:r>
              <a:rPr lang="en-US" sz="800" b="0" i="0" kern="1200" dirty="0">
                <a:solidFill>
                  <a:schemeClr val="tx1"/>
                </a:solidFill>
                <a:effectLst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OTHER REQUESTS FOR THIS DOCUMENT MUST BE REFERRED TO: OSD MC&amp;FP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="" xmlns:a16="http://schemas.microsoft.com/office/drawing/2014/main" id="{8EC35C26-08E4-DE4C-A609-ABF780A772D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3634" y="239548"/>
            <a:ext cx="740244" cy="740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573143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ubtitle and Bullet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299249"/>
            <a:ext cx="8276753" cy="4941130"/>
          </a:xfrm>
        </p:spPr>
        <p:txBody>
          <a:bodyPr lIns="0">
            <a:noAutofit/>
          </a:bodyPr>
          <a:lstStyle>
            <a:lvl1pPr marL="0" indent="0">
              <a:spcBef>
                <a:spcPts val="800"/>
              </a:spcBef>
              <a:spcAft>
                <a:spcPts val="200"/>
              </a:spcAft>
              <a:buNone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15875" indent="0"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  <a:tabLst/>
              <a:defRPr sz="16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457200" indent="-228600">
              <a:spcBef>
                <a:spcPts val="0"/>
              </a:spcBef>
              <a:spcAft>
                <a:spcPts val="600"/>
              </a:spcAft>
              <a:buSzPct val="90000"/>
              <a:buFont typeface="System Font Regular"/>
              <a:buChar char="−"/>
              <a:tabLst/>
              <a:defRPr sz="1800" baseline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800100" indent="-228600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  <a:tabLst/>
              <a:defRPr sz="16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</a:lstStyle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Click to edit Master text styles</a:t>
            </a:r>
          </a:p>
          <a:p>
            <a:pPr lvl="2"/>
            <a:r>
              <a:rPr lang="en-US" dirty="0"/>
              <a:t>Second level</a:t>
            </a:r>
          </a:p>
          <a:p>
            <a:pPr lvl="3"/>
            <a:r>
              <a:rPr lang="en-US" dirty="0"/>
              <a:t>Third level</a:t>
            </a:r>
          </a:p>
          <a:p>
            <a:pPr lvl="0"/>
            <a:r>
              <a:rPr lang="en-US" dirty="0"/>
              <a:t>Click to edit Master text styles</a:t>
            </a:r>
          </a:p>
          <a:p>
            <a:pPr lvl="2"/>
            <a:r>
              <a:rPr lang="en-US" dirty="0"/>
              <a:t>Second level</a:t>
            </a:r>
          </a:p>
          <a:p>
            <a:pPr lvl="3"/>
            <a:r>
              <a:rPr lang="en-US" dirty="0"/>
              <a:t>Third level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457201" y="340030"/>
            <a:ext cx="7029449" cy="639762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 l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/>
              <a:t>Click to edit Master text styles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8403756" y="6336632"/>
            <a:ext cx="330198" cy="365760"/>
          </a:xfrm>
          <a:prstGeom prst="rect">
            <a:avLst/>
          </a:prstGeom>
          <a:noFill/>
          <a:ln w="28575">
            <a:noFill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r"/>
            <a:fld id="{FDE99537-A574-4C46-8C6C-9935E8753E74}" type="slidenum">
              <a:rPr lang="de-DE" sz="600" b="0" cap="none" spc="0" baseline="0" smtClean="0">
                <a:ln w="0"/>
                <a:solidFill>
                  <a:schemeClr val="bg2"/>
                </a:solidFill>
                <a:effectLst/>
                <a:latin typeface="Calibri" panose="020F0502020204030204" pitchFamily="34" charset="0"/>
                <a:ea typeface="Arial" charset="0"/>
                <a:cs typeface="Calibri" panose="020F0502020204030204" pitchFamily="34" charset="0"/>
              </a:rPr>
              <a:pPr algn="r"/>
              <a:t>‹#›</a:t>
            </a:fld>
            <a:endParaRPr lang="en-US" sz="500" b="0" cap="none" spc="0" dirty="0">
              <a:ln w="0"/>
              <a:solidFill>
                <a:schemeClr val="bg2"/>
              </a:solidFill>
              <a:effectLst/>
              <a:latin typeface="Calibri" panose="020F0502020204030204" pitchFamily="34" charset="0"/>
              <a:ea typeface="Arial" charset="0"/>
              <a:cs typeface="Calibri" panose="020F0502020204030204" pitchFamily="34" charset="0"/>
            </a:endParaRP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" y="1076044"/>
            <a:ext cx="8458200" cy="0"/>
          </a:xfrm>
          <a:prstGeom prst="line">
            <a:avLst/>
          </a:prstGeom>
          <a:ln w="28575">
            <a:solidFill>
              <a:srgbClr val="930F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5">
            <a:extLst>
              <a:ext uri="{FF2B5EF4-FFF2-40B4-BE49-F238E27FC236}">
                <a16:creationId xmlns="" xmlns:a16="http://schemas.microsoft.com/office/drawing/2014/main" id="{058CA1E0-2A5E-2848-B6AB-BF2F784B9589}"/>
              </a:ext>
            </a:extLst>
          </p:cNvPr>
          <p:cNvSpPr txBox="1">
            <a:spLocks/>
          </p:cNvSpPr>
          <p:nvPr userDrawn="1"/>
        </p:nvSpPr>
        <p:spPr>
          <a:xfrm>
            <a:off x="457200" y="6353037"/>
            <a:ext cx="7536510" cy="349355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 sz="800" b="0" i="0" kern="1200" dirty="0">
                <a:solidFill>
                  <a:schemeClr val="tx1"/>
                </a:solidFill>
                <a:effectLst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DISTRIBUTION IS LIMITED TO U.S. GOVERNMENT AGENCIES AND THEIR CONTRACTORS</a:t>
            </a:r>
          </a:p>
          <a:p>
            <a:r>
              <a:rPr lang="en-US" sz="800" b="0" i="0" kern="1200" dirty="0">
                <a:solidFill>
                  <a:schemeClr val="tx1"/>
                </a:solidFill>
                <a:effectLst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OTHER REQUESTS FOR THIS DOCUMENT MUST BE REFERRED TO: OSD MC&amp;FP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="" xmlns:a16="http://schemas.microsoft.com/office/drawing/2014/main" id="{FAB552A1-8CF9-1C4E-AA16-193CFE7D74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3634" y="239548"/>
            <a:ext cx="740244" cy="740244"/>
          </a:xfrm>
          <a:prstGeom prst="rect">
            <a:avLst/>
          </a:prstGeom>
        </p:spPr>
      </p:pic>
    </p:spTree>
    <p:extLst/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457201" y="340030"/>
            <a:ext cx="7029449" cy="639762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 l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/>
              <a:t>Click to edit Master text styles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" y="1076044"/>
            <a:ext cx="8458200" cy="0"/>
          </a:xfrm>
          <a:prstGeom prst="line">
            <a:avLst/>
          </a:prstGeom>
          <a:ln w="28575">
            <a:solidFill>
              <a:srgbClr val="930F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>
            <a:extLst>
              <a:ext uri="{FF2B5EF4-FFF2-40B4-BE49-F238E27FC236}">
                <a16:creationId xmlns="" xmlns:a16="http://schemas.microsoft.com/office/drawing/2014/main" id="{FAB552A1-8CF9-1C4E-AA16-193CFE7D74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3634" y="239548"/>
            <a:ext cx="740244" cy="740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09575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1100137" y="3661946"/>
            <a:ext cx="6915149" cy="584775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 lIns="0" anchor="b" anchorCtr="0">
            <a:sp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0" i="0">
                <a:ln>
                  <a:noFill/>
                </a:ln>
                <a:solidFill>
                  <a:schemeClr val="tx2"/>
                </a:solidFill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text styles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="" xmlns:a16="http://schemas.microsoft.com/office/drawing/2014/main" id="{AAE1C64A-AF6F-5242-8EBE-1A19685971CA}"/>
              </a:ext>
            </a:extLst>
          </p:cNvPr>
          <p:cNvCxnSpPr/>
          <p:nvPr userDrawn="1"/>
        </p:nvCxnSpPr>
        <p:spPr>
          <a:xfrm>
            <a:off x="457200" y="4235645"/>
            <a:ext cx="8458200" cy="0"/>
          </a:xfrm>
          <a:prstGeom prst="line">
            <a:avLst/>
          </a:prstGeom>
          <a:ln w="28575">
            <a:solidFill>
              <a:srgbClr val="930F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975023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9904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Heading 1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0" i="0">
                <a:solidFill>
                  <a:schemeClr val="tx1">
                    <a:tint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0" i="0">
                <a:solidFill>
                  <a:schemeClr val="tx1">
                    <a:tint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dirty="0"/>
              <a:t>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0" i="0">
                <a:solidFill>
                  <a:schemeClr val="tx1">
                    <a:tint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fld id="{8D217F4B-A323-4D87-B9C9-899EBF59F76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9325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88" r:id="rId2"/>
    <p:sldLayoutId id="2147483695" r:id="rId3"/>
    <p:sldLayoutId id="2147483690" r:id="rId4"/>
    <p:sldLayoutId id="2147483694" r:id="rId5"/>
    <p:sldLayoutId id="2147483692" r:id="rId6"/>
    <p:sldLayoutId id="2147483693" r:id="rId7"/>
  </p:sldLayoutIdLst>
  <p:hf sldNum="0" hdr="0" dt="0"/>
  <p:txStyles>
    <p:titleStyle>
      <a:lvl1pPr algn="ctr" defTabSz="685783" rtl="0" eaLnBrk="1" latinLnBrk="0" hangingPunct="1">
        <a:spcBef>
          <a:spcPct val="0"/>
        </a:spcBef>
        <a:buNone/>
        <a:defRPr sz="3300" b="0" i="0" kern="1200">
          <a:solidFill>
            <a:schemeClr val="accent1">
              <a:lumMod val="75000"/>
            </a:schemeClr>
          </a:solidFill>
          <a:latin typeface="Calibri Light" panose="020F0302020204030204" pitchFamily="34" charset="0"/>
          <a:ea typeface="+mj-ea"/>
          <a:cs typeface="Calibri Light" panose="020F0302020204030204" pitchFamily="34" charset="0"/>
        </a:defRPr>
      </a:lvl1pPr>
    </p:titleStyle>
    <p:bodyStyle>
      <a:lvl1pPr marL="0" indent="0" algn="l" defTabSz="685783" rtl="0" eaLnBrk="1" latinLnBrk="0" hangingPunct="1">
        <a:spcBef>
          <a:spcPct val="20000"/>
        </a:spcBef>
        <a:buFont typeface="System Font Regular"/>
        <a:buNone/>
        <a:defRPr sz="2000" b="1" i="0" kern="1200">
          <a:solidFill>
            <a:schemeClr val="bg1">
              <a:lumMod val="50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557199" indent="-214308" algn="l" defTabSz="685783" rtl="0" eaLnBrk="1" latinLnBrk="0" hangingPunct="1">
        <a:spcBef>
          <a:spcPct val="20000"/>
        </a:spcBef>
        <a:buFont typeface="System Font Regular"/>
        <a:buChar char="−"/>
        <a:defRPr sz="1800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857228" indent="-171446" algn="l" defTabSz="685783" rtl="0" eaLnBrk="1" latinLnBrk="0" hangingPunct="1">
        <a:spcBef>
          <a:spcPct val="20000"/>
        </a:spcBef>
        <a:buFont typeface="Courier New" panose="02070309020205020404" pitchFamily="49" charset="0"/>
        <a:buChar char="o"/>
        <a:defRPr sz="1600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200120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1543012" indent="-171446" algn="l" defTabSz="685783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1885903" indent="-171446" algn="l" defTabSz="685783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0B9BBEF-1562-3F46-91D0-CB4319DA6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Draft Feedback Questionnaire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74DE47CF-650C-6846-A77E-202DE88470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050" y="1573728"/>
            <a:ext cx="4226310" cy="4484187"/>
          </a:xfrm>
          <a:prstGeom prst="rect">
            <a:avLst/>
          </a:prstGeom>
          <a:effectLst/>
        </p:spPr>
      </p:pic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D828084F-4F5D-2E4D-A9A7-E04E5E499CA8}"/>
              </a:ext>
            </a:extLst>
          </p:cNvPr>
          <p:cNvSpPr txBox="1"/>
          <p:nvPr/>
        </p:nvSpPr>
        <p:spPr>
          <a:xfrm>
            <a:off x="4672360" y="1769231"/>
            <a:ext cx="4125950" cy="1887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defTabSz="685783">
              <a:spcBef>
                <a:spcPts val="800"/>
              </a:spcBef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00">
                    <a:lumMod val="65000"/>
                    <a:lumOff val="35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Rate your experience on Military OneSource</a:t>
            </a:r>
          </a:p>
          <a:p>
            <a:pPr marL="285750" lvl="0" indent="-285750" defTabSz="685783">
              <a:spcBef>
                <a:spcPts val="800"/>
              </a:spcBef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00">
                    <a:lumMod val="65000"/>
                    <a:lumOff val="35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was your primary reason for visiting the site today?</a:t>
            </a:r>
          </a:p>
          <a:p>
            <a:pPr marL="285750" lvl="0" indent="-285750" defTabSz="685783">
              <a:spcBef>
                <a:spcPts val="800"/>
              </a:spcBef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00">
                    <a:lumMod val="65000"/>
                    <a:lumOff val="35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How can we improve this site?</a:t>
            </a:r>
          </a:p>
        </p:txBody>
      </p:sp>
    </p:spTree>
    <p:extLst>
      <p:ext uri="{BB962C8B-B14F-4D97-AF65-F5344CB8AC3E}">
        <p14:creationId xmlns:p14="http://schemas.microsoft.com/office/powerpoint/2010/main" val="2873806270"/>
      </p:ext>
    </p:extLst>
  </p:cSld>
  <p:clrMapOvr>
    <a:masterClrMapping/>
  </p:clrMapOvr>
</p:sld>
</file>

<file path=ppt/theme/theme1.xml><?xml version="1.0" encoding="utf-8"?>
<a:theme xmlns:a="http://schemas.openxmlformats.org/drawingml/2006/main" name="Halfaker">
  <a:themeElements>
    <a:clrScheme name="HA Color Scheme">
      <a:dk1>
        <a:srgbClr val="000000"/>
      </a:dk1>
      <a:lt1>
        <a:srgbClr val="FFFFFF"/>
      </a:lt1>
      <a:dk2>
        <a:srgbClr val="1F3754"/>
      </a:dk2>
      <a:lt2>
        <a:srgbClr val="808183"/>
      </a:lt2>
      <a:accent1>
        <a:srgbClr val="1B74BB"/>
      </a:accent1>
      <a:accent2>
        <a:srgbClr val="920F2D"/>
      </a:accent2>
      <a:accent3>
        <a:srgbClr val="7C8CA0"/>
      </a:accent3>
      <a:accent4>
        <a:srgbClr val="C1C8D1"/>
      </a:accent4>
      <a:accent5>
        <a:srgbClr val="1B74BB"/>
      </a:accent5>
      <a:accent6>
        <a:srgbClr val="920F2D"/>
      </a:accent6>
      <a:hlink>
        <a:srgbClr val="1B74BB"/>
      </a:hlink>
      <a:folHlink>
        <a:srgbClr val="1B74BB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alfaker" id="{18CEA168-EDC1-694D-80AA-977E6C23A2CB}" vid="{AA7B822A-DC19-2C49-849B-A4889DFAB78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df9db932-0b4c-4a52-870a-6803e1748a0c">JRDES2Y7TATN-200381179-925</_dlc_DocId>
    <_dlc_DocIdUrl xmlns="df9db932-0b4c-4a52-870a-6803e1748a0c">
      <Url>https://halfaker1.sharepoint.com/projects/MCFPBPACO5/_layouts/15/DocIdRedir.aspx?ID=JRDES2Y7TATN-200381179-925</Url>
      <Description>JRDES2Y7TATN-200381179-925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8C7B69C45F6514483774C1FA0ECDDB8" ma:contentTypeVersion="93" ma:contentTypeDescription="Create a new document." ma:contentTypeScope="" ma:versionID="5714c01cca201bd9e829914d6f4b38f9">
  <xsd:schema xmlns:xsd="http://www.w3.org/2001/XMLSchema" xmlns:xs="http://www.w3.org/2001/XMLSchema" xmlns:p="http://schemas.microsoft.com/office/2006/metadata/properties" xmlns:ns2="df9db932-0b4c-4a52-870a-6803e1748a0c" xmlns:ns3="3b6e74bf-bb08-4b09-8444-a30baf2237c8" targetNamespace="http://schemas.microsoft.com/office/2006/metadata/properties" ma:root="true" ma:fieldsID="94f70f65ae89e6c62e227f70dab189da" ns2:_="" ns3:_="">
    <xsd:import namespace="df9db932-0b4c-4a52-870a-6803e1748a0c"/>
    <xsd:import namespace="3b6e74bf-bb08-4b09-8444-a30baf2237c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9db932-0b4c-4a52-870a-6803e1748a0c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6e74bf-bb08-4b09-8444-a30baf2237c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C82CCE4-D451-4624-9B03-6A24D7789706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80D995F6-72AD-4713-8849-63AFBD37BCD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90C4DD7-ED5E-4B78-8B65-B029F5916742}">
  <ds:schemaRefs>
    <ds:schemaRef ds:uri="df9db932-0b4c-4a52-870a-6803e1748a0c"/>
    <ds:schemaRef ds:uri="3b6e74bf-bb08-4b09-8444-a30baf2237c8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27BCE860-47CE-444F-AF68-B21D63E326B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f9db932-0b4c-4a52-870a-6803e1748a0c"/>
    <ds:schemaRef ds:uri="3b6e74bf-bb08-4b09-8444-a30baf2237c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15053</TotalTime>
  <Words>27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Courier New</vt:lpstr>
      <vt:lpstr>System Font Regular</vt:lpstr>
      <vt:lpstr>Wingdings</vt:lpstr>
      <vt:lpstr>Halfaker</vt:lpstr>
      <vt:lpstr>Draft Feedback Questionnaire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Rebecca Holloman</dc:creator>
  <cp:lastModifiedBy>WhitesYK</cp:lastModifiedBy>
  <cp:revision>247</cp:revision>
  <cp:lastPrinted>2018-12-28T18:40:24Z</cp:lastPrinted>
  <dcterms:created xsi:type="dcterms:W3CDTF">1601-01-01T00:00:00Z</dcterms:created>
  <dcterms:modified xsi:type="dcterms:W3CDTF">2019-02-11T19:44:55Z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0x01010088C7B69C45F6514483774C1FA0ECDDB8</vt:lpwstr>
  </property>
  <property fmtid="{D5CDD505-2E9C-101B-9397-08002B2CF9AE}" pid="3" name="_dlc_DocIdItemGuid">
    <vt:lpwstr>1f2b8077-36f1-41ce-9182-8a61aaa33fef</vt:lpwstr>
  </property>
</Properties>
</file>