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4" r:id="rId2"/>
    <p:sldId id="257" r:id="rId3"/>
  </p:sldIdLst>
  <p:sldSz cx="9601200" cy="73152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Community" id="{4573FE35-B3FC-4D2B-8D95-157C3D31EEAD}">
          <p14:sldIdLst>
            <p14:sldId id="264"/>
            <p14:sldId id="257"/>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68C2D"/>
    <a:srgbClr val="F8F4DC"/>
    <a:srgbClr val="223872"/>
    <a:srgbClr val="211C50"/>
    <a:srgbClr val="EDE3A5"/>
    <a:srgbClr val="E5D783"/>
    <a:srgbClr val="D7B25F"/>
    <a:srgbClr val="FAD9C2"/>
    <a:srgbClr val="906F24"/>
    <a:srgbClr val="F194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874" autoAdjust="0"/>
    <p:restoredTop sz="94660"/>
  </p:normalViewPr>
  <p:slideViewPr>
    <p:cSldViewPr snapToGrid="0">
      <p:cViewPr varScale="1">
        <p:scale>
          <a:sx n="99" d="100"/>
          <a:sy n="99" d="100"/>
        </p:scale>
        <p:origin x="11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tx>
            <c:strRef>
              <c:f>Sheet1!$B$1</c:f>
              <c:strCache>
                <c:ptCount val="1"/>
                <c:pt idx="0">
                  <c:v>Sales</c:v>
                </c:pt>
              </c:strCache>
            </c:strRef>
          </c:tx>
          <c:spPr>
            <a:solidFill>
              <a:srgbClr val="E1FDE9"/>
            </a:solidFill>
          </c:spPr>
          <c:dPt>
            <c:idx val="0"/>
            <c:bubble3D val="0"/>
            <c:spPr>
              <a:solidFill>
                <a:srgbClr val="EDE3A5"/>
              </a:solidFill>
            </c:spPr>
            <c:extLst xmlns:c16r2="http://schemas.microsoft.com/office/drawing/2015/06/chart">
              <c:ext xmlns:c16="http://schemas.microsoft.com/office/drawing/2014/chart" uri="{C3380CC4-5D6E-409C-BE32-E72D297353CC}">
                <c16:uniqueId val="{00000001-1762-4CCA-841D-40F89F820035}"/>
              </c:ext>
            </c:extLst>
          </c:dPt>
          <c:dPt>
            <c:idx val="1"/>
            <c:bubble3D val="0"/>
            <c:spPr>
              <a:solidFill>
                <a:srgbClr val="E5D783"/>
              </a:solidFill>
            </c:spPr>
            <c:extLst xmlns:c16r2="http://schemas.microsoft.com/office/drawing/2015/06/chart">
              <c:ext xmlns:c16="http://schemas.microsoft.com/office/drawing/2014/chart" uri="{C3380CC4-5D6E-409C-BE32-E72D297353CC}">
                <c16:uniqueId val="{00000003-1762-4CCA-841D-40F89F820035}"/>
              </c:ext>
            </c:extLst>
          </c:dPt>
          <c:dPt>
            <c:idx val="2"/>
            <c:bubble3D val="0"/>
            <c:spPr>
              <a:solidFill>
                <a:srgbClr val="F8F4DC"/>
              </a:solidFill>
            </c:spPr>
          </c:dPt>
          <c:cat>
            <c:numRef>
              <c:f>Sheet1!$A$2:$A$4</c:f>
              <c:numCache>
                <c:formatCode>General</c:formatCode>
                <c:ptCount val="3"/>
              </c:numCache>
            </c:numRef>
          </c:cat>
          <c:val>
            <c:numRef>
              <c:f>Sheet1!$B$2:$B$4</c:f>
              <c:numCache>
                <c:formatCode>General</c:formatCode>
                <c:ptCount val="3"/>
                <c:pt idx="0">
                  <c:v>1</c:v>
                </c:pt>
                <c:pt idx="1">
                  <c:v>1</c:v>
                </c:pt>
                <c:pt idx="2">
                  <c:v>1</c:v>
                </c:pt>
              </c:numCache>
            </c:numRef>
          </c:val>
          <c:extLst xmlns:c16r2="http://schemas.microsoft.com/office/drawing/2015/06/chart">
            <c:ext xmlns:c16="http://schemas.microsoft.com/office/drawing/2014/chart" uri="{C3380CC4-5D6E-409C-BE32-E72D297353CC}">
              <c16:uniqueId val="{00000004-1762-4CCA-841D-40F89F820035}"/>
            </c:ext>
          </c:extLst>
        </c:ser>
        <c:dLbls>
          <c:showLegendKey val="0"/>
          <c:showVal val="0"/>
          <c:showCatName val="0"/>
          <c:showSerName val="0"/>
          <c:showPercent val="0"/>
          <c:showBubbleSize val="0"/>
          <c:showLeaderLines val="1"/>
        </c:dLbls>
        <c:firstSliceAng val="0"/>
      </c:pieChart>
    </c:plotArea>
    <c:plotVisOnly val="1"/>
    <c:dispBlanksAs val="gap"/>
    <c:showDLblsOverMax val="0"/>
  </c:chart>
  <c:txPr>
    <a:bodyPr/>
    <a:lstStyle/>
    <a:p>
      <a:pPr>
        <a:defRPr sz="1800"/>
      </a:pPr>
      <a:endParaRPr lang="en-U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pieChart>
        <c:varyColors val="1"/>
        <c:ser>
          <c:idx val="0"/>
          <c:order val="0"/>
          <c:tx>
            <c:strRef>
              <c:f>Sheet1!$B$1</c:f>
              <c:strCache>
                <c:ptCount val="1"/>
                <c:pt idx="0">
                  <c:v>Sales</c:v>
                </c:pt>
              </c:strCache>
            </c:strRef>
          </c:tx>
          <c:spPr>
            <a:solidFill>
              <a:srgbClr val="D7EBFB"/>
            </a:solidFill>
          </c:spPr>
          <c:dPt>
            <c:idx val="0"/>
            <c:bubble3D val="0"/>
            <c:spPr>
              <a:solidFill>
                <a:srgbClr val="BCDAFA"/>
              </a:solidFill>
            </c:spPr>
            <c:extLst xmlns:c16r2="http://schemas.microsoft.com/office/drawing/2015/06/chart">
              <c:ext xmlns:c16="http://schemas.microsoft.com/office/drawing/2014/chart" uri="{C3380CC4-5D6E-409C-BE32-E72D297353CC}">
                <c16:uniqueId val="{00000001-6921-4A0E-9579-BF81F6938640}"/>
              </c:ext>
            </c:extLst>
          </c:dPt>
          <c:dPt>
            <c:idx val="1"/>
            <c:bubble3D val="0"/>
            <c:spPr>
              <a:solidFill>
                <a:srgbClr val="9AC3EE"/>
              </a:solidFill>
            </c:spPr>
            <c:extLst xmlns:c16r2="http://schemas.microsoft.com/office/drawing/2015/06/chart">
              <c:ext xmlns:c16="http://schemas.microsoft.com/office/drawing/2014/chart" uri="{C3380CC4-5D6E-409C-BE32-E72D297353CC}">
                <c16:uniqueId val="{00000003-6921-4A0E-9579-BF81F6938640}"/>
              </c:ext>
            </c:extLst>
          </c:dPt>
          <c:cat>
            <c:numRef>
              <c:f>Sheet1!$A$2:$A$4</c:f>
              <c:numCache>
                <c:formatCode>General</c:formatCode>
                <c:ptCount val="3"/>
              </c:numCache>
            </c:numRef>
          </c:cat>
          <c:val>
            <c:numRef>
              <c:f>Sheet1!$B$2:$B$4</c:f>
              <c:numCache>
                <c:formatCode>General</c:formatCode>
                <c:ptCount val="3"/>
                <c:pt idx="0">
                  <c:v>1</c:v>
                </c:pt>
                <c:pt idx="1">
                  <c:v>1</c:v>
                </c:pt>
                <c:pt idx="2">
                  <c:v>1</c:v>
                </c:pt>
              </c:numCache>
            </c:numRef>
          </c:val>
          <c:extLst xmlns:c16r2="http://schemas.microsoft.com/office/drawing/2015/06/chart">
            <c:ext xmlns:c16="http://schemas.microsoft.com/office/drawing/2014/chart" uri="{C3380CC4-5D6E-409C-BE32-E72D297353CC}">
              <c16:uniqueId val="{00000004-6921-4A0E-9579-BF81F6938640}"/>
            </c:ext>
          </c:extLst>
        </c:ser>
        <c:dLbls>
          <c:showLegendKey val="0"/>
          <c:showVal val="0"/>
          <c:showCatName val="0"/>
          <c:showSerName val="0"/>
          <c:showPercent val="0"/>
          <c:showBubbleSize val="0"/>
          <c:showLeaderLines val="1"/>
        </c:dLbls>
        <c:firstSliceAng val="0"/>
      </c:pieChart>
    </c:plotArea>
    <c:plotVisOnly val="1"/>
    <c:dispBlanksAs val="gap"/>
    <c:showDLblsOverMax val="0"/>
  </c:chart>
  <c:txPr>
    <a:bodyPr/>
    <a:lstStyle/>
    <a:p>
      <a:pPr>
        <a:defRPr sz="1800"/>
      </a:pPr>
      <a:endParaRPr lang="en-US"/>
    </a:p>
  </c:tx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20090" y="1197187"/>
            <a:ext cx="8161020" cy="2546773"/>
          </a:xfrm>
        </p:spPr>
        <p:txBody>
          <a:bodyPr anchor="b"/>
          <a:lstStyle>
            <a:lvl1pPr algn="ctr">
              <a:defRPr sz="6300"/>
            </a:lvl1pPr>
          </a:lstStyle>
          <a:p>
            <a:r>
              <a:rPr lang="en-US" smtClean="0"/>
              <a:t>Click to edit Master title style</a:t>
            </a:r>
            <a:endParaRPr lang="en-US" dirty="0"/>
          </a:p>
        </p:txBody>
      </p:sp>
      <p:sp>
        <p:nvSpPr>
          <p:cNvPr id="3" name="Subtitle 2"/>
          <p:cNvSpPr>
            <a:spLocks noGrp="1"/>
          </p:cNvSpPr>
          <p:nvPr>
            <p:ph type="subTitle" idx="1"/>
          </p:nvPr>
        </p:nvSpPr>
        <p:spPr>
          <a:xfrm>
            <a:off x="1200150" y="3842174"/>
            <a:ext cx="7200900" cy="1766146"/>
          </a:xfrm>
        </p:spPr>
        <p:txBody>
          <a:bodyPr/>
          <a:lstStyle>
            <a:lvl1pPr marL="0" indent="0" algn="ctr">
              <a:buNone/>
              <a:defRPr sz="2520"/>
            </a:lvl1pPr>
            <a:lvl2pPr marL="480060" indent="0" algn="ctr">
              <a:buNone/>
              <a:defRPr sz="2100"/>
            </a:lvl2pPr>
            <a:lvl3pPr marL="960120" indent="0" algn="ctr">
              <a:buNone/>
              <a:defRPr sz="1890"/>
            </a:lvl3pPr>
            <a:lvl4pPr marL="1440180" indent="0" algn="ctr">
              <a:buNone/>
              <a:defRPr sz="1680"/>
            </a:lvl4pPr>
            <a:lvl5pPr marL="1920240" indent="0" algn="ctr">
              <a:buNone/>
              <a:defRPr sz="1680"/>
            </a:lvl5pPr>
            <a:lvl6pPr marL="2400300" indent="0" algn="ctr">
              <a:buNone/>
              <a:defRPr sz="1680"/>
            </a:lvl6pPr>
            <a:lvl7pPr marL="2880360" indent="0" algn="ctr">
              <a:buNone/>
              <a:defRPr sz="1680"/>
            </a:lvl7pPr>
            <a:lvl8pPr marL="3360420" indent="0" algn="ctr">
              <a:buNone/>
              <a:defRPr sz="1680"/>
            </a:lvl8pPr>
            <a:lvl9pPr marL="3840480" indent="0" algn="ctr">
              <a:buNone/>
              <a:defRPr sz="168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E036D1D-AB52-424A-A654-D9759182EE82}" type="datetimeFigureOut">
              <a:rPr lang="en-US" smtClean="0"/>
              <a:t>8/2/2018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E6DE46-3E82-4CB8-BE0E-17721A13F701}" type="slidenum">
              <a:rPr lang="en-US" smtClean="0"/>
              <a:t>‹#›</a:t>
            </a:fld>
            <a:endParaRPr lang="en-US"/>
          </a:p>
        </p:txBody>
      </p:sp>
    </p:spTree>
    <p:extLst>
      <p:ext uri="{BB962C8B-B14F-4D97-AF65-F5344CB8AC3E}">
        <p14:creationId xmlns:p14="http://schemas.microsoft.com/office/powerpoint/2010/main" val="32989153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E036D1D-AB52-424A-A654-D9759182EE82}" type="datetimeFigureOut">
              <a:rPr lang="en-US" smtClean="0"/>
              <a:t>8/2/2018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E6DE46-3E82-4CB8-BE0E-17721A13F701}" type="slidenum">
              <a:rPr lang="en-US" smtClean="0"/>
              <a:t>‹#›</a:t>
            </a:fld>
            <a:endParaRPr lang="en-US"/>
          </a:p>
        </p:txBody>
      </p:sp>
    </p:spTree>
    <p:extLst>
      <p:ext uri="{BB962C8B-B14F-4D97-AF65-F5344CB8AC3E}">
        <p14:creationId xmlns:p14="http://schemas.microsoft.com/office/powerpoint/2010/main" val="5842346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0859" y="389467"/>
            <a:ext cx="2070259" cy="619929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60083" y="389467"/>
            <a:ext cx="6090761" cy="619929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E036D1D-AB52-424A-A654-D9759182EE82}" type="datetimeFigureOut">
              <a:rPr lang="en-US" smtClean="0"/>
              <a:t>8/2/2018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E6DE46-3E82-4CB8-BE0E-17721A13F701}" type="slidenum">
              <a:rPr lang="en-US" smtClean="0"/>
              <a:t>‹#›</a:t>
            </a:fld>
            <a:endParaRPr lang="en-US"/>
          </a:p>
        </p:txBody>
      </p:sp>
    </p:spTree>
    <p:extLst>
      <p:ext uri="{BB962C8B-B14F-4D97-AF65-F5344CB8AC3E}">
        <p14:creationId xmlns:p14="http://schemas.microsoft.com/office/powerpoint/2010/main" val="25244609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E036D1D-AB52-424A-A654-D9759182EE82}" type="datetimeFigureOut">
              <a:rPr lang="en-US" smtClean="0"/>
              <a:t>8/2/2018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E6DE46-3E82-4CB8-BE0E-17721A13F701}" type="slidenum">
              <a:rPr lang="en-US" smtClean="0"/>
              <a:t>‹#›</a:t>
            </a:fld>
            <a:endParaRPr lang="en-US"/>
          </a:p>
        </p:txBody>
      </p:sp>
    </p:spTree>
    <p:extLst>
      <p:ext uri="{BB962C8B-B14F-4D97-AF65-F5344CB8AC3E}">
        <p14:creationId xmlns:p14="http://schemas.microsoft.com/office/powerpoint/2010/main" val="17947043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5082" y="1823722"/>
            <a:ext cx="8281035" cy="3042919"/>
          </a:xfrm>
        </p:spPr>
        <p:txBody>
          <a:bodyPr anchor="b"/>
          <a:lstStyle>
            <a:lvl1pPr>
              <a:defRPr sz="6300"/>
            </a:lvl1pPr>
          </a:lstStyle>
          <a:p>
            <a:r>
              <a:rPr lang="en-US" smtClean="0"/>
              <a:t>Click to edit Master title style</a:t>
            </a:r>
            <a:endParaRPr lang="en-US" dirty="0"/>
          </a:p>
        </p:txBody>
      </p:sp>
      <p:sp>
        <p:nvSpPr>
          <p:cNvPr id="3" name="Text Placeholder 2"/>
          <p:cNvSpPr>
            <a:spLocks noGrp="1"/>
          </p:cNvSpPr>
          <p:nvPr>
            <p:ph type="body" idx="1"/>
          </p:nvPr>
        </p:nvSpPr>
        <p:spPr>
          <a:xfrm>
            <a:off x="655082" y="4895429"/>
            <a:ext cx="8281035" cy="1600199"/>
          </a:xfrm>
        </p:spPr>
        <p:txBody>
          <a:bodyPr/>
          <a:lstStyle>
            <a:lvl1pPr marL="0" indent="0">
              <a:buNone/>
              <a:defRPr sz="2520">
                <a:solidFill>
                  <a:schemeClr val="tx1"/>
                </a:solidFill>
              </a:defRPr>
            </a:lvl1pPr>
            <a:lvl2pPr marL="480060" indent="0">
              <a:buNone/>
              <a:defRPr sz="2100">
                <a:solidFill>
                  <a:schemeClr val="tx1">
                    <a:tint val="75000"/>
                  </a:schemeClr>
                </a:solidFill>
              </a:defRPr>
            </a:lvl2pPr>
            <a:lvl3pPr marL="960120" indent="0">
              <a:buNone/>
              <a:defRPr sz="1890">
                <a:solidFill>
                  <a:schemeClr val="tx1">
                    <a:tint val="75000"/>
                  </a:schemeClr>
                </a:solidFill>
              </a:defRPr>
            </a:lvl3pPr>
            <a:lvl4pPr marL="1440180" indent="0">
              <a:buNone/>
              <a:defRPr sz="1680">
                <a:solidFill>
                  <a:schemeClr val="tx1">
                    <a:tint val="75000"/>
                  </a:schemeClr>
                </a:solidFill>
              </a:defRPr>
            </a:lvl4pPr>
            <a:lvl5pPr marL="1920240" indent="0">
              <a:buNone/>
              <a:defRPr sz="1680">
                <a:solidFill>
                  <a:schemeClr val="tx1">
                    <a:tint val="75000"/>
                  </a:schemeClr>
                </a:solidFill>
              </a:defRPr>
            </a:lvl5pPr>
            <a:lvl6pPr marL="2400300" indent="0">
              <a:buNone/>
              <a:defRPr sz="1680">
                <a:solidFill>
                  <a:schemeClr val="tx1">
                    <a:tint val="75000"/>
                  </a:schemeClr>
                </a:solidFill>
              </a:defRPr>
            </a:lvl6pPr>
            <a:lvl7pPr marL="2880360" indent="0">
              <a:buNone/>
              <a:defRPr sz="1680">
                <a:solidFill>
                  <a:schemeClr val="tx1">
                    <a:tint val="75000"/>
                  </a:schemeClr>
                </a:solidFill>
              </a:defRPr>
            </a:lvl7pPr>
            <a:lvl8pPr marL="3360420" indent="0">
              <a:buNone/>
              <a:defRPr sz="1680">
                <a:solidFill>
                  <a:schemeClr val="tx1">
                    <a:tint val="75000"/>
                  </a:schemeClr>
                </a:solidFill>
              </a:defRPr>
            </a:lvl8pPr>
            <a:lvl9pPr marL="3840480" indent="0">
              <a:buNone/>
              <a:defRPr sz="168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E036D1D-AB52-424A-A654-D9759182EE82}" type="datetimeFigureOut">
              <a:rPr lang="en-US" smtClean="0"/>
              <a:t>8/2/2018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E6DE46-3E82-4CB8-BE0E-17721A13F701}" type="slidenum">
              <a:rPr lang="en-US" smtClean="0"/>
              <a:t>‹#›</a:t>
            </a:fld>
            <a:endParaRPr lang="en-US"/>
          </a:p>
        </p:txBody>
      </p:sp>
    </p:spTree>
    <p:extLst>
      <p:ext uri="{BB962C8B-B14F-4D97-AF65-F5344CB8AC3E}">
        <p14:creationId xmlns:p14="http://schemas.microsoft.com/office/powerpoint/2010/main" val="30504005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60083" y="1947333"/>
            <a:ext cx="4080510" cy="464142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860608" y="1947333"/>
            <a:ext cx="4080510" cy="464142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E036D1D-AB52-424A-A654-D9759182EE82}" type="datetimeFigureOut">
              <a:rPr lang="en-US" smtClean="0"/>
              <a:t>8/2/2018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E6DE46-3E82-4CB8-BE0E-17721A13F701}" type="slidenum">
              <a:rPr lang="en-US" smtClean="0"/>
              <a:t>‹#›</a:t>
            </a:fld>
            <a:endParaRPr lang="en-US"/>
          </a:p>
        </p:txBody>
      </p:sp>
    </p:spTree>
    <p:extLst>
      <p:ext uri="{BB962C8B-B14F-4D97-AF65-F5344CB8AC3E}">
        <p14:creationId xmlns:p14="http://schemas.microsoft.com/office/powerpoint/2010/main" val="30175669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61333" y="389468"/>
            <a:ext cx="8281035" cy="1413934"/>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61334" y="1793241"/>
            <a:ext cx="4061757" cy="878839"/>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en-US" smtClean="0"/>
              <a:t>Click to edit Master text styles</a:t>
            </a:r>
          </a:p>
        </p:txBody>
      </p:sp>
      <p:sp>
        <p:nvSpPr>
          <p:cNvPr id="4" name="Content Placeholder 3"/>
          <p:cNvSpPr>
            <a:spLocks noGrp="1"/>
          </p:cNvSpPr>
          <p:nvPr>
            <p:ph sz="half" idx="2"/>
          </p:nvPr>
        </p:nvSpPr>
        <p:spPr>
          <a:xfrm>
            <a:off x="661334" y="2672080"/>
            <a:ext cx="4061757" cy="393022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860608" y="1793241"/>
            <a:ext cx="4081761" cy="878839"/>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en-US" smtClean="0"/>
              <a:t>Click to edit Master text styles</a:t>
            </a:r>
          </a:p>
        </p:txBody>
      </p:sp>
      <p:sp>
        <p:nvSpPr>
          <p:cNvPr id="6" name="Content Placeholder 5"/>
          <p:cNvSpPr>
            <a:spLocks noGrp="1"/>
          </p:cNvSpPr>
          <p:nvPr>
            <p:ph sz="quarter" idx="4"/>
          </p:nvPr>
        </p:nvSpPr>
        <p:spPr>
          <a:xfrm>
            <a:off x="4860608" y="2672080"/>
            <a:ext cx="4081761" cy="393022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E036D1D-AB52-424A-A654-D9759182EE82}" type="datetimeFigureOut">
              <a:rPr lang="en-US" smtClean="0"/>
              <a:t>8/2/2018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E6DE46-3E82-4CB8-BE0E-17721A13F701}" type="slidenum">
              <a:rPr lang="en-US" smtClean="0"/>
              <a:t>‹#›</a:t>
            </a:fld>
            <a:endParaRPr lang="en-US"/>
          </a:p>
        </p:txBody>
      </p:sp>
    </p:spTree>
    <p:extLst>
      <p:ext uri="{BB962C8B-B14F-4D97-AF65-F5344CB8AC3E}">
        <p14:creationId xmlns:p14="http://schemas.microsoft.com/office/powerpoint/2010/main" val="39724266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E036D1D-AB52-424A-A654-D9759182EE82}" type="datetimeFigureOut">
              <a:rPr lang="en-US" smtClean="0"/>
              <a:t>8/2/2018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E6DE46-3E82-4CB8-BE0E-17721A13F701}" type="slidenum">
              <a:rPr lang="en-US" smtClean="0"/>
              <a:t>‹#›</a:t>
            </a:fld>
            <a:endParaRPr lang="en-US"/>
          </a:p>
        </p:txBody>
      </p:sp>
    </p:spTree>
    <p:extLst>
      <p:ext uri="{BB962C8B-B14F-4D97-AF65-F5344CB8AC3E}">
        <p14:creationId xmlns:p14="http://schemas.microsoft.com/office/powerpoint/2010/main" val="10338465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036D1D-AB52-424A-A654-D9759182EE82}" type="datetimeFigureOut">
              <a:rPr lang="en-US" smtClean="0"/>
              <a:t>8/2/2018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E6DE46-3E82-4CB8-BE0E-17721A13F701}" type="slidenum">
              <a:rPr lang="en-US" smtClean="0"/>
              <a:t>‹#›</a:t>
            </a:fld>
            <a:endParaRPr lang="en-US"/>
          </a:p>
        </p:txBody>
      </p:sp>
    </p:spTree>
    <p:extLst>
      <p:ext uri="{BB962C8B-B14F-4D97-AF65-F5344CB8AC3E}">
        <p14:creationId xmlns:p14="http://schemas.microsoft.com/office/powerpoint/2010/main" val="35327186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1333" y="487680"/>
            <a:ext cx="3096637" cy="1706880"/>
          </a:xfrm>
        </p:spPr>
        <p:txBody>
          <a:bodyPr anchor="b"/>
          <a:lstStyle>
            <a:lvl1pPr>
              <a:defRPr sz="3360"/>
            </a:lvl1pPr>
          </a:lstStyle>
          <a:p>
            <a:r>
              <a:rPr lang="en-US" smtClean="0"/>
              <a:t>Click to edit Master title style</a:t>
            </a:r>
            <a:endParaRPr lang="en-US" dirty="0"/>
          </a:p>
        </p:txBody>
      </p:sp>
      <p:sp>
        <p:nvSpPr>
          <p:cNvPr id="3" name="Content Placeholder 2"/>
          <p:cNvSpPr>
            <a:spLocks noGrp="1"/>
          </p:cNvSpPr>
          <p:nvPr>
            <p:ph idx="1"/>
          </p:nvPr>
        </p:nvSpPr>
        <p:spPr>
          <a:xfrm>
            <a:off x="4081760" y="1053255"/>
            <a:ext cx="4860608" cy="5198533"/>
          </a:xfrm>
        </p:spPr>
        <p:txBody>
          <a:bodyPr/>
          <a:lstStyle>
            <a:lvl1pPr>
              <a:defRPr sz="3360"/>
            </a:lvl1pPr>
            <a:lvl2pPr>
              <a:defRPr sz="2940"/>
            </a:lvl2pPr>
            <a:lvl3pPr>
              <a:defRPr sz="252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61333" y="2194560"/>
            <a:ext cx="3096637" cy="4065694"/>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E036D1D-AB52-424A-A654-D9759182EE82}" type="datetimeFigureOut">
              <a:rPr lang="en-US" smtClean="0"/>
              <a:t>8/2/2018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E6DE46-3E82-4CB8-BE0E-17721A13F701}" type="slidenum">
              <a:rPr lang="en-US" smtClean="0"/>
              <a:t>‹#›</a:t>
            </a:fld>
            <a:endParaRPr lang="en-US"/>
          </a:p>
        </p:txBody>
      </p:sp>
    </p:spTree>
    <p:extLst>
      <p:ext uri="{BB962C8B-B14F-4D97-AF65-F5344CB8AC3E}">
        <p14:creationId xmlns:p14="http://schemas.microsoft.com/office/powerpoint/2010/main" val="3929874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1333" y="487680"/>
            <a:ext cx="3096637" cy="1706880"/>
          </a:xfrm>
        </p:spPr>
        <p:txBody>
          <a:bodyPr anchor="b"/>
          <a:lstStyle>
            <a:lvl1pPr>
              <a:defRPr sz="336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081760" y="1053255"/>
            <a:ext cx="4860608" cy="5198533"/>
          </a:xfrm>
        </p:spPr>
        <p:txBody>
          <a:bodyPr anchor="t"/>
          <a:lstStyle>
            <a:lvl1pPr marL="0" indent="0">
              <a:buNone/>
              <a:defRPr sz="3360"/>
            </a:lvl1pPr>
            <a:lvl2pPr marL="480060" indent="0">
              <a:buNone/>
              <a:defRPr sz="2940"/>
            </a:lvl2pPr>
            <a:lvl3pPr marL="960120" indent="0">
              <a:buNone/>
              <a:defRPr sz="2520"/>
            </a:lvl3pPr>
            <a:lvl4pPr marL="1440180" indent="0">
              <a:buNone/>
              <a:defRPr sz="2100"/>
            </a:lvl4pPr>
            <a:lvl5pPr marL="1920240" indent="0">
              <a:buNone/>
              <a:defRPr sz="2100"/>
            </a:lvl5pPr>
            <a:lvl6pPr marL="2400300" indent="0">
              <a:buNone/>
              <a:defRPr sz="2100"/>
            </a:lvl6pPr>
            <a:lvl7pPr marL="2880360" indent="0">
              <a:buNone/>
              <a:defRPr sz="2100"/>
            </a:lvl7pPr>
            <a:lvl8pPr marL="3360420" indent="0">
              <a:buNone/>
              <a:defRPr sz="2100"/>
            </a:lvl8pPr>
            <a:lvl9pPr marL="3840480" indent="0">
              <a:buNone/>
              <a:defRPr sz="2100"/>
            </a:lvl9pPr>
          </a:lstStyle>
          <a:p>
            <a:r>
              <a:rPr lang="en-US" smtClean="0"/>
              <a:t>Click icon to add picture</a:t>
            </a:r>
            <a:endParaRPr lang="en-US" dirty="0"/>
          </a:p>
        </p:txBody>
      </p:sp>
      <p:sp>
        <p:nvSpPr>
          <p:cNvPr id="4" name="Text Placeholder 3"/>
          <p:cNvSpPr>
            <a:spLocks noGrp="1"/>
          </p:cNvSpPr>
          <p:nvPr>
            <p:ph type="body" sz="half" idx="2"/>
          </p:nvPr>
        </p:nvSpPr>
        <p:spPr>
          <a:xfrm>
            <a:off x="661333" y="2194560"/>
            <a:ext cx="3096637" cy="4065694"/>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E036D1D-AB52-424A-A654-D9759182EE82}" type="datetimeFigureOut">
              <a:rPr lang="en-US" smtClean="0"/>
              <a:t>8/2/2018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E6DE46-3E82-4CB8-BE0E-17721A13F701}" type="slidenum">
              <a:rPr lang="en-US" smtClean="0"/>
              <a:t>‹#›</a:t>
            </a:fld>
            <a:endParaRPr lang="en-US"/>
          </a:p>
        </p:txBody>
      </p:sp>
    </p:spTree>
    <p:extLst>
      <p:ext uri="{BB962C8B-B14F-4D97-AF65-F5344CB8AC3E}">
        <p14:creationId xmlns:p14="http://schemas.microsoft.com/office/powerpoint/2010/main" val="22078734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60083" y="389468"/>
            <a:ext cx="8281035" cy="141393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60083" y="1947333"/>
            <a:ext cx="8281035" cy="464142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60083" y="6780108"/>
            <a:ext cx="2160270" cy="389467"/>
          </a:xfrm>
          <a:prstGeom prst="rect">
            <a:avLst/>
          </a:prstGeom>
        </p:spPr>
        <p:txBody>
          <a:bodyPr vert="horz" lIns="91440" tIns="45720" rIns="91440" bIns="45720" rtlCol="0" anchor="ctr"/>
          <a:lstStyle>
            <a:lvl1pPr algn="l">
              <a:defRPr sz="1260">
                <a:solidFill>
                  <a:schemeClr val="tx1">
                    <a:tint val="75000"/>
                  </a:schemeClr>
                </a:solidFill>
              </a:defRPr>
            </a:lvl1pPr>
          </a:lstStyle>
          <a:p>
            <a:fld id="{BE036D1D-AB52-424A-A654-D9759182EE82}" type="datetimeFigureOut">
              <a:rPr lang="en-US" smtClean="0"/>
              <a:t>8/2/2018</a:t>
            </a:fld>
            <a:endParaRPr lang="en-US"/>
          </a:p>
        </p:txBody>
      </p:sp>
      <p:sp>
        <p:nvSpPr>
          <p:cNvPr id="5" name="Footer Placeholder 4"/>
          <p:cNvSpPr>
            <a:spLocks noGrp="1"/>
          </p:cNvSpPr>
          <p:nvPr>
            <p:ph type="ftr" sz="quarter" idx="3"/>
          </p:nvPr>
        </p:nvSpPr>
        <p:spPr>
          <a:xfrm>
            <a:off x="3180398" y="6780108"/>
            <a:ext cx="3240405" cy="389467"/>
          </a:xfrm>
          <a:prstGeom prst="rect">
            <a:avLst/>
          </a:prstGeom>
        </p:spPr>
        <p:txBody>
          <a:bodyPr vert="horz" lIns="91440" tIns="45720" rIns="91440" bIns="45720" rtlCol="0" anchor="ctr"/>
          <a:lstStyle>
            <a:lvl1pPr algn="ctr">
              <a:defRPr sz="12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780848" y="6780108"/>
            <a:ext cx="2160270" cy="389467"/>
          </a:xfrm>
          <a:prstGeom prst="rect">
            <a:avLst/>
          </a:prstGeom>
        </p:spPr>
        <p:txBody>
          <a:bodyPr vert="horz" lIns="91440" tIns="45720" rIns="91440" bIns="45720" rtlCol="0" anchor="ctr"/>
          <a:lstStyle>
            <a:lvl1pPr algn="r">
              <a:defRPr sz="1260">
                <a:solidFill>
                  <a:schemeClr val="tx1">
                    <a:tint val="75000"/>
                  </a:schemeClr>
                </a:solidFill>
              </a:defRPr>
            </a:lvl1pPr>
          </a:lstStyle>
          <a:p>
            <a:fld id="{58E6DE46-3E82-4CB8-BE0E-17721A13F701}" type="slidenum">
              <a:rPr lang="en-US" smtClean="0"/>
              <a:t>‹#›</a:t>
            </a:fld>
            <a:endParaRPr lang="en-US"/>
          </a:p>
        </p:txBody>
      </p:sp>
    </p:spTree>
    <p:extLst>
      <p:ext uri="{BB962C8B-B14F-4D97-AF65-F5344CB8AC3E}">
        <p14:creationId xmlns:p14="http://schemas.microsoft.com/office/powerpoint/2010/main" val="21883184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60120" rtl="0" eaLnBrk="1" latinLnBrk="0" hangingPunct="1">
        <a:lnSpc>
          <a:spcPct val="90000"/>
        </a:lnSpc>
        <a:spcBef>
          <a:spcPct val="0"/>
        </a:spcBef>
        <a:buNone/>
        <a:defRPr sz="4620" kern="1200">
          <a:solidFill>
            <a:schemeClr val="tx1"/>
          </a:solidFill>
          <a:latin typeface="+mj-lt"/>
          <a:ea typeface="+mj-ea"/>
          <a:cs typeface="+mj-cs"/>
        </a:defRPr>
      </a:lvl1pPr>
    </p:titleStyle>
    <p:bodyStyle>
      <a:lvl1pPr marL="240030" indent="-240030" algn="l" defTabSz="960120" rtl="0" eaLnBrk="1" latinLnBrk="0" hangingPunct="1">
        <a:lnSpc>
          <a:spcPct val="90000"/>
        </a:lnSpc>
        <a:spcBef>
          <a:spcPts val="1050"/>
        </a:spcBef>
        <a:buFont typeface="Arial" panose="020B0604020202020204" pitchFamily="34" charset="0"/>
        <a:buChar char="•"/>
        <a:defRPr sz="2940" kern="1200">
          <a:solidFill>
            <a:schemeClr val="tx1"/>
          </a:solidFill>
          <a:latin typeface="+mn-lt"/>
          <a:ea typeface="+mn-ea"/>
          <a:cs typeface="+mn-cs"/>
        </a:defRPr>
      </a:lvl1pPr>
      <a:lvl2pPr marL="720090" indent="-240030" algn="l" defTabSz="960120" rtl="0" eaLnBrk="1" latinLnBrk="0" hangingPunct="1">
        <a:lnSpc>
          <a:spcPct val="90000"/>
        </a:lnSpc>
        <a:spcBef>
          <a:spcPts val="525"/>
        </a:spcBef>
        <a:buFont typeface="Arial" panose="020B0604020202020204" pitchFamily="34" charset="0"/>
        <a:buChar char="•"/>
        <a:defRPr sz="2520" kern="1200">
          <a:solidFill>
            <a:schemeClr val="tx1"/>
          </a:solidFill>
          <a:latin typeface="+mn-lt"/>
          <a:ea typeface="+mn-ea"/>
          <a:cs typeface="+mn-cs"/>
        </a:defRPr>
      </a:lvl2pPr>
      <a:lvl3pPr marL="1200150" indent="-240030" algn="l" defTabSz="960120" rtl="0" eaLnBrk="1" latinLnBrk="0" hangingPunct="1">
        <a:lnSpc>
          <a:spcPct val="90000"/>
        </a:lnSpc>
        <a:spcBef>
          <a:spcPts val="525"/>
        </a:spcBef>
        <a:buFont typeface="Arial" panose="020B0604020202020204" pitchFamily="34" charset="0"/>
        <a:buChar char="•"/>
        <a:defRPr sz="2100" kern="1200">
          <a:solidFill>
            <a:schemeClr val="tx1"/>
          </a:solidFill>
          <a:latin typeface="+mn-lt"/>
          <a:ea typeface="+mn-ea"/>
          <a:cs typeface="+mn-cs"/>
        </a:defRPr>
      </a:lvl3pPr>
      <a:lvl4pPr marL="168021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4pPr>
      <a:lvl5pPr marL="216027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5pPr>
      <a:lvl6pPr marL="264033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6pPr>
      <a:lvl7pPr marL="312039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7pPr>
      <a:lvl8pPr marL="360045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8pPr>
      <a:lvl9pPr marL="408051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9pPr>
    </p:bodyStyle>
    <p:otherStyle>
      <a:defPPr>
        <a:defRPr lang="en-US"/>
      </a:defPPr>
      <a:lvl1pPr marL="0" algn="l" defTabSz="960120" rtl="0" eaLnBrk="1" latinLnBrk="0" hangingPunct="1">
        <a:defRPr sz="1890" kern="1200">
          <a:solidFill>
            <a:schemeClr val="tx1"/>
          </a:solidFill>
          <a:latin typeface="+mn-lt"/>
          <a:ea typeface="+mn-ea"/>
          <a:cs typeface="+mn-cs"/>
        </a:defRPr>
      </a:lvl1pPr>
      <a:lvl2pPr marL="480060" algn="l" defTabSz="960120" rtl="0" eaLnBrk="1" latinLnBrk="0" hangingPunct="1">
        <a:defRPr sz="1890" kern="1200">
          <a:solidFill>
            <a:schemeClr val="tx1"/>
          </a:solidFill>
          <a:latin typeface="+mn-lt"/>
          <a:ea typeface="+mn-ea"/>
          <a:cs typeface="+mn-cs"/>
        </a:defRPr>
      </a:lvl2pPr>
      <a:lvl3pPr marL="960120" algn="l" defTabSz="960120" rtl="0" eaLnBrk="1" latinLnBrk="0" hangingPunct="1">
        <a:defRPr sz="1890" kern="1200">
          <a:solidFill>
            <a:schemeClr val="tx1"/>
          </a:solidFill>
          <a:latin typeface="+mn-lt"/>
          <a:ea typeface="+mn-ea"/>
          <a:cs typeface="+mn-cs"/>
        </a:defRPr>
      </a:lvl3pPr>
      <a:lvl4pPr marL="1440180" algn="l" defTabSz="960120" rtl="0" eaLnBrk="1" latinLnBrk="0" hangingPunct="1">
        <a:defRPr sz="1890" kern="1200">
          <a:solidFill>
            <a:schemeClr val="tx1"/>
          </a:solidFill>
          <a:latin typeface="+mn-lt"/>
          <a:ea typeface="+mn-ea"/>
          <a:cs typeface="+mn-cs"/>
        </a:defRPr>
      </a:lvl4pPr>
      <a:lvl5pPr marL="1920240" algn="l" defTabSz="960120" rtl="0" eaLnBrk="1" latinLnBrk="0" hangingPunct="1">
        <a:defRPr sz="1890" kern="1200">
          <a:solidFill>
            <a:schemeClr val="tx1"/>
          </a:solidFill>
          <a:latin typeface="+mn-lt"/>
          <a:ea typeface="+mn-ea"/>
          <a:cs typeface="+mn-cs"/>
        </a:defRPr>
      </a:lvl5pPr>
      <a:lvl6pPr marL="2400300" algn="l" defTabSz="960120" rtl="0" eaLnBrk="1" latinLnBrk="0" hangingPunct="1">
        <a:defRPr sz="1890" kern="1200">
          <a:solidFill>
            <a:schemeClr val="tx1"/>
          </a:solidFill>
          <a:latin typeface="+mn-lt"/>
          <a:ea typeface="+mn-ea"/>
          <a:cs typeface="+mn-cs"/>
        </a:defRPr>
      </a:lvl6pPr>
      <a:lvl7pPr marL="2880360" algn="l" defTabSz="960120" rtl="0" eaLnBrk="1" latinLnBrk="0" hangingPunct="1">
        <a:defRPr sz="1890" kern="1200">
          <a:solidFill>
            <a:schemeClr val="tx1"/>
          </a:solidFill>
          <a:latin typeface="+mn-lt"/>
          <a:ea typeface="+mn-ea"/>
          <a:cs typeface="+mn-cs"/>
        </a:defRPr>
      </a:lvl7pPr>
      <a:lvl8pPr marL="3360420" algn="l" defTabSz="960120" rtl="0" eaLnBrk="1" latinLnBrk="0" hangingPunct="1">
        <a:defRPr sz="1890" kern="1200">
          <a:solidFill>
            <a:schemeClr val="tx1"/>
          </a:solidFill>
          <a:latin typeface="+mn-lt"/>
          <a:ea typeface="+mn-ea"/>
          <a:cs typeface="+mn-cs"/>
        </a:defRPr>
      </a:lvl8pPr>
      <a:lvl9pPr marL="3840480" algn="l" defTabSz="960120" rtl="0" eaLnBrk="1" latinLnBrk="0" hangingPunct="1">
        <a:defRPr sz="189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hyperlink" Target="mailto:osd.irt@mail.mil" TargetMode="External"/><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hyperlink" Target="http://irt.defense.gov/" TargetMode="External"/><Relationship Id="rId5" Type="http://schemas.openxmlformats.org/officeDocument/2006/relationships/chart" Target="../charts/chart2.xml"/><Relationship Id="rId4" Type="http://schemas.openxmlformats.org/officeDocument/2006/relationships/chart" Target="../charts/char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4.pn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hyperlink" Target="mailto:osd.irt@mail.mil" TargetMode="External"/><Relationship Id="rId4" Type="http://schemas.openxmlformats.org/officeDocument/2006/relationships/hyperlink" Target="http://irt.defense.gov/Applications.aspx"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30910" y="228465"/>
            <a:ext cx="7297682" cy="954107"/>
          </a:xfrm>
          <a:prstGeom prst="rect">
            <a:avLst/>
          </a:prstGeom>
        </p:spPr>
        <p:txBody>
          <a:bodyPr wrap="square">
            <a:spAutoFit/>
          </a:bodyPr>
          <a:lstStyle/>
          <a:p>
            <a:r>
              <a:rPr lang="en-US" sz="2000" b="1" cap="small" dirty="0">
                <a:solidFill>
                  <a:srgbClr val="211C50"/>
                </a:solidFill>
                <a:latin typeface="Times New Roman" panose="02020603050405020304" pitchFamily="18" charset="0"/>
                <a:cs typeface="Times New Roman" panose="02020603050405020304" pitchFamily="18" charset="0"/>
              </a:rPr>
              <a:t>Innovative Readiness Training</a:t>
            </a:r>
          </a:p>
          <a:p>
            <a:pPr algn="just"/>
            <a:r>
              <a:rPr lang="en-US" sz="1200" dirty="0" smtClean="0">
                <a:solidFill>
                  <a:schemeClr val="tx1">
                    <a:lumMod val="65000"/>
                    <a:lumOff val="35000"/>
                  </a:schemeClr>
                </a:solidFill>
                <a:latin typeface="Times New Roman" panose="02020603050405020304" pitchFamily="18" charset="0"/>
                <a:cs typeface="Times New Roman" panose="02020603050405020304" pitchFamily="18" charset="0"/>
              </a:rPr>
              <a:t>Innovative Readiness Training (IRT) </a:t>
            </a:r>
            <a:r>
              <a:rPr lang="en-US" sz="1200" dirty="0">
                <a:solidFill>
                  <a:schemeClr val="tx1">
                    <a:lumMod val="65000"/>
                    <a:lumOff val="35000"/>
                  </a:schemeClr>
                </a:solidFill>
                <a:latin typeface="Times New Roman" panose="02020603050405020304" pitchFamily="18" charset="0"/>
                <a:cs typeface="Times New Roman" panose="02020603050405020304" pitchFamily="18" charset="0"/>
              </a:rPr>
              <a:t>is a </a:t>
            </a:r>
            <a:r>
              <a:rPr lang="en-US" sz="1200" dirty="0" smtClean="0">
                <a:solidFill>
                  <a:schemeClr val="tx1">
                    <a:lumMod val="65000"/>
                    <a:lumOff val="35000"/>
                  </a:schemeClr>
                </a:solidFill>
                <a:latin typeface="Times New Roman" panose="02020603050405020304" pitchFamily="18" charset="0"/>
                <a:cs typeface="Times New Roman" panose="02020603050405020304" pitchFamily="18" charset="0"/>
              </a:rPr>
              <a:t>Department of Defense (DoD) military training opportunity</a:t>
            </a:r>
            <a:r>
              <a:rPr lang="en-US" sz="1200" dirty="0">
                <a:solidFill>
                  <a:schemeClr val="tx1">
                    <a:lumMod val="65000"/>
                    <a:lumOff val="35000"/>
                  </a:schemeClr>
                </a:solidFill>
                <a:latin typeface="Times New Roman" panose="02020603050405020304" pitchFamily="18" charset="0"/>
                <a:cs typeface="Times New Roman" panose="02020603050405020304" pitchFamily="18" charset="0"/>
              </a:rPr>
              <a:t>, exclusive to the United States </a:t>
            </a:r>
            <a:r>
              <a:rPr lang="en-US" sz="1200" dirty="0" smtClean="0">
                <a:solidFill>
                  <a:schemeClr val="tx1">
                    <a:lumMod val="65000"/>
                    <a:lumOff val="35000"/>
                  </a:schemeClr>
                </a:solidFill>
                <a:latin typeface="Times New Roman" panose="02020603050405020304" pitchFamily="18" charset="0"/>
                <a:cs typeface="Times New Roman" panose="02020603050405020304" pitchFamily="18" charset="0"/>
              </a:rPr>
              <a:t>and </a:t>
            </a:r>
            <a:r>
              <a:rPr lang="en-US" sz="1200" dirty="0">
                <a:solidFill>
                  <a:schemeClr val="tx1">
                    <a:lumMod val="65000"/>
                    <a:lumOff val="35000"/>
                  </a:schemeClr>
                </a:solidFill>
                <a:latin typeface="Times New Roman" panose="02020603050405020304" pitchFamily="18" charset="0"/>
                <a:cs typeface="Times New Roman" panose="02020603050405020304" pitchFamily="18" charset="0"/>
              </a:rPr>
              <a:t>its territories, that delivers </a:t>
            </a:r>
            <a:r>
              <a:rPr lang="en-US" sz="1200" b="1" dirty="0" smtClean="0">
                <a:solidFill>
                  <a:srgbClr val="211C50"/>
                </a:solidFill>
                <a:latin typeface="Times New Roman" panose="02020603050405020304" pitchFamily="18" charset="0"/>
                <a:cs typeface="Times New Roman" panose="02020603050405020304" pitchFamily="18" charset="0"/>
              </a:rPr>
              <a:t>joint </a:t>
            </a:r>
            <a:r>
              <a:rPr lang="en-US" sz="1200" b="1" dirty="0">
                <a:solidFill>
                  <a:srgbClr val="211C50"/>
                </a:solidFill>
                <a:latin typeface="Times New Roman" panose="02020603050405020304" pitchFamily="18" charset="0"/>
                <a:cs typeface="Times New Roman" panose="02020603050405020304" pitchFamily="18" charset="0"/>
              </a:rPr>
              <a:t>training </a:t>
            </a:r>
            <a:r>
              <a:rPr lang="en-US" sz="1200" b="1" dirty="0" smtClean="0">
                <a:solidFill>
                  <a:srgbClr val="211C50"/>
                </a:solidFill>
                <a:latin typeface="Times New Roman" panose="02020603050405020304" pitchFamily="18" charset="0"/>
                <a:cs typeface="Times New Roman" panose="02020603050405020304" pitchFamily="18" charset="0"/>
              </a:rPr>
              <a:t>opportunities to increase deployment readiness.</a:t>
            </a:r>
            <a:r>
              <a:rPr lang="en-US" sz="1200" dirty="0" smtClean="0">
                <a:solidFill>
                  <a:schemeClr val="tx1">
                    <a:lumMod val="65000"/>
                    <a:lumOff val="35000"/>
                  </a:schemeClr>
                </a:solidFill>
                <a:latin typeface="Times New Roman" panose="02020603050405020304" pitchFamily="18" charset="0"/>
                <a:cs typeface="Times New Roman" panose="02020603050405020304" pitchFamily="18" charset="0"/>
              </a:rPr>
              <a:t> Simultaneously, IRT provides key services with lasting benefits for our American communities.</a:t>
            </a:r>
            <a:r>
              <a:rPr lang="en-US" sz="1200" b="1" dirty="0" smtClean="0">
                <a:solidFill>
                  <a:schemeClr val="tx1">
                    <a:lumMod val="65000"/>
                    <a:lumOff val="35000"/>
                  </a:schemeClr>
                </a:solidFill>
                <a:latin typeface="Times New Roman" panose="02020603050405020304" pitchFamily="18" charset="0"/>
                <a:cs typeface="Times New Roman" panose="02020603050405020304" pitchFamily="18" charset="0"/>
              </a:rPr>
              <a:t> </a:t>
            </a:r>
            <a:endParaRPr lang="en-US" sz="1200" b="1"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pic>
        <p:nvPicPr>
          <p:cNvPr id="5" name="Picture 2" descr="Image result for DoD sea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0070" y="180625"/>
            <a:ext cx="1052988" cy="1052988"/>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528592" y="254662"/>
            <a:ext cx="1067524" cy="904913"/>
          </a:xfrm>
          <a:prstGeom prst="rect">
            <a:avLst/>
          </a:prstGeom>
        </p:spPr>
      </p:pic>
      <p:cxnSp>
        <p:nvCxnSpPr>
          <p:cNvPr id="7" name="Straight Connector 6"/>
          <p:cNvCxnSpPr/>
          <p:nvPr/>
        </p:nvCxnSpPr>
        <p:spPr>
          <a:xfrm>
            <a:off x="150070" y="1428821"/>
            <a:ext cx="9220445" cy="18979"/>
          </a:xfrm>
          <a:prstGeom prst="line">
            <a:avLst/>
          </a:prstGeom>
          <a:ln>
            <a:solidFill>
              <a:srgbClr val="211C50"/>
            </a:solidFill>
          </a:ln>
        </p:spPr>
        <p:style>
          <a:lnRef idx="1">
            <a:schemeClr val="accent1"/>
          </a:lnRef>
          <a:fillRef idx="0">
            <a:schemeClr val="accent1"/>
          </a:fillRef>
          <a:effectRef idx="0">
            <a:schemeClr val="accent1"/>
          </a:effectRef>
          <a:fontRef idx="minor">
            <a:schemeClr val="tx1"/>
          </a:fontRef>
        </p:style>
      </p:cxnSp>
      <p:grpSp>
        <p:nvGrpSpPr>
          <p:cNvPr id="8" name="Group 7"/>
          <p:cNvGrpSpPr>
            <a:grpSpLocks noChangeAspect="1"/>
          </p:cNvGrpSpPr>
          <p:nvPr/>
        </p:nvGrpSpPr>
        <p:grpSpPr>
          <a:xfrm>
            <a:off x="142308" y="1932944"/>
            <a:ext cx="5662610" cy="2805747"/>
            <a:chOff x="879706" y="685800"/>
            <a:chExt cx="10396306" cy="5151228"/>
          </a:xfrm>
        </p:grpSpPr>
        <p:graphicFrame>
          <p:nvGraphicFramePr>
            <p:cNvPr id="9" name="Chart 8"/>
            <p:cNvGraphicFramePr/>
            <p:nvPr>
              <p:extLst/>
            </p:nvPr>
          </p:nvGraphicFramePr>
          <p:xfrm>
            <a:off x="5916612" y="838200"/>
            <a:ext cx="4960958" cy="48768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0" name="Chart 9"/>
            <p:cNvGraphicFramePr>
              <a:graphicFrameLocks noChangeAspect="1"/>
            </p:cNvGraphicFramePr>
            <p:nvPr>
              <p:extLst/>
            </p:nvPr>
          </p:nvGraphicFramePr>
          <p:xfrm>
            <a:off x="1284728" y="821207"/>
            <a:ext cx="4960959" cy="4876799"/>
          </p:xfrm>
          <a:graphic>
            <a:graphicData uri="http://schemas.openxmlformats.org/drawingml/2006/chart">
              <c:chart xmlns:c="http://schemas.openxmlformats.org/drawingml/2006/chart" xmlns:r="http://schemas.openxmlformats.org/officeDocument/2006/relationships" r:id="rId5"/>
            </a:graphicData>
          </a:graphic>
        </p:graphicFrame>
        <p:grpSp>
          <p:nvGrpSpPr>
            <p:cNvPr id="11" name="Group 16"/>
            <p:cNvGrpSpPr/>
            <p:nvPr/>
          </p:nvGrpSpPr>
          <p:grpSpPr>
            <a:xfrm>
              <a:off x="879706" y="685800"/>
              <a:ext cx="10396306" cy="5151228"/>
              <a:chOff x="0" y="1163638"/>
              <a:chExt cx="9144001" cy="4530726"/>
            </a:xfrm>
          </p:grpSpPr>
          <p:sp>
            <p:nvSpPr>
              <p:cNvPr id="24" name="Freeform 5"/>
              <p:cNvSpPr>
                <a:spLocks/>
              </p:cNvSpPr>
              <p:nvPr/>
            </p:nvSpPr>
            <p:spPr bwMode="auto">
              <a:xfrm>
                <a:off x="5653088" y="3206751"/>
                <a:ext cx="3490913" cy="2487613"/>
              </a:xfrm>
              <a:custGeom>
                <a:avLst/>
                <a:gdLst/>
                <a:ahLst/>
                <a:cxnLst>
                  <a:cxn ang="0">
                    <a:pos x="4876" y="549"/>
                  </a:cxn>
                  <a:cxn ang="0">
                    <a:pos x="5333" y="633"/>
                  </a:cxn>
                  <a:cxn ang="0">
                    <a:pos x="5308" y="887"/>
                  </a:cxn>
                  <a:cxn ang="0">
                    <a:pos x="5266" y="1133"/>
                  </a:cxn>
                  <a:cxn ang="0">
                    <a:pos x="5208" y="1374"/>
                  </a:cxn>
                  <a:cxn ang="0">
                    <a:pos x="5132" y="1608"/>
                  </a:cxn>
                  <a:cxn ang="0">
                    <a:pos x="5042" y="1835"/>
                  </a:cxn>
                  <a:cxn ang="0">
                    <a:pos x="4935" y="2053"/>
                  </a:cxn>
                  <a:cxn ang="0">
                    <a:pos x="4815" y="2262"/>
                  </a:cxn>
                  <a:cxn ang="0">
                    <a:pos x="4680" y="2463"/>
                  </a:cxn>
                  <a:cxn ang="0">
                    <a:pos x="4532" y="2653"/>
                  </a:cxn>
                  <a:cxn ang="0">
                    <a:pos x="4372" y="2832"/>
                  </a:cxn>
                  <a:cxn ang="0">
                    <a:pos x="4257" y="2949"/>
                  </a:cxn>
                  <a:cxn ang="0">
                    <a:pos x="4069" y="3115"/>
                  </a:cxn>
                  <a:cxn ang="0">
                    <a:pos x="3868" y="3269"/>
                  </a:cxn>
                  <a:cxn ang="0">
                    <a:pos x="3657" y="3407"/>
                  </a:cxn>
                  <a:cxn ang="0">
                    <a:pos x="3437" y="3531"/>
                  </a:cxn>
                  <a:cxn ang="0">
                    <a:pos x="3206" y="3639"/>
                  </a:cxn>
                  <a:cxn ang="0">
                    <a:pos x="2967" y="3730"/>
                  </a:cxn>
                  <a:cxn ang="0">
                    <a:pos x="2719" y="3804"/>
                  </a:cxn>
                  <a:cxn ang="0">
                    <a:pos x="2464" y="3859"/>
                  </a:cxn>
                  <a:cxn ang="0">
                    <a:pos x="2203" y="3896"/>
                  </a:cxn>
                  <a:cxn ang="0">
                    <a:pos x="1936" y="3912"/>
                  </a:cxn>
                  <a:cxn ang="0">
                    <a:pos x="1746" y="3912"/>
                  </a:cxn>
                  <a:cxn ang="0">
                    <a:pos x="1454" y="3892"/>
                  </a:cxn>
                  <a:cxn ang="0">
                    <a:pos x="1169" y="3847"/>
                  </a:cxn>
                  <a:cxn ang="0">
                    <a:pos x="892" y="3782"/>
                  </a:cxn>
                  <a:cxn ang="0">
                    <a:pos x="624" y="3694"/>
                  </a:cxn>
                  <a:cxn ang="0">
                    <a:pos x="365" y="3586"/>
                  </a:cxn>
                  <a:cxn ang="0">
                    <a:pos x="0" y="4282"/>
                  </a:cxn>
                  <a:cxn ang="0">
                    <a:pos x="158" y="4354"/>
                  </a:cxn>
                  <a:cxn ang="0">
                    <a:pos x="321" y="4420"/>
                  </a:cxn>
                  <a:cxn ang="0">
                    <a:pos x="487" y="4479"/>
                  </a:cxn>
                  <a:cxn ang="0">
                    <a:pos x="655" y="4531"/>
                  </a:cxn>
                  <a:cxn ang="0">
                    <a:pos x="826" y="4577"/>
                  </a:cxn>
                  <a:cxn ang="0">
                    <a:pos x="1001" y="4616"/>
                  </a:cxn>
                  <a:cxn ang="0">
                    <a:pos x="1177" y="4648"/>
                  </a:cxn>
                  <a:cxn ang="0">
                    <a:pos x="1357" y="4673"/>
                  </a:cxn>
                  <a:cxn ang="0">
                    <a:pos x="1538" y="4689"/>
                  </a:cxn>
                  <a:cxn ang="0">
                    <a:pos x="1721" y="4698"/>
                  </a:cxn>
                  <a:cxn ang="0">
                    <a:pos x="1845" y="4700"/>
                  </a:cxn>
                  <a:cxn ang="0">
                    <a:pos x="2169" y="4688"/>
                  </a:cxn>
                  <a:cxn ang="0">
                    <a:pos x="2486" y="4652"/>
                  </a:cxn>
                  <a:cxn ang="0">
                    <a:pos x="2795" y="4593"/>
                  </a:cxn>
                  <a:cxn ang="0">
                    <a:pos x="3096" y="4514"/>
                  </a:cxn>
                  <a:cxn ang="0">
                    <a:pos x="3388" y="4414"/>
                  </a:cxn>
                  <a:cxn ang="0">
                    <a:pos x="3670" y="4292"/>
                  </a:cxn>
                  <a:cxn ang="0">
                    <a:pos x="3941" y="4152"/>
                  </a:cxn>
                  <a:cxn ang="0">
                    <a:pos x="4201" y="3994"/>
                  </a:cxn>
                  <a:cxn ang="0">
                    <a:pos x="4448" y="3818"/>
                  </a:cxn>
                  <a:cxn ang="0">
                    <a:pos x="4681" y="3626"/>
                  </a:cxn>
                  <a:cxn ang="0">
                    <a:pos x="4900" y="3417"/>
                  </a:cxn>
                  <a:cxn ang="0">
                    <a:pos x="5105" y="3193"/>
                  </a:cxn>
                  <a:cxn ang="0">
                    <a:pos x="5293" y="2956"/>
                  </a:cxn>
                  <a:cxn ang="0">
                    <a:pos x="5464" y="2706"/>
                  </a:cxn>
                  <a:cxn ang="0">
                    <a:pos x="5618" y="2443"/>
                  </a:cxn>
                  <a:cxn ang="0">
                    <a:pos x="5753" y="2169"/>
                  </a:cxn>
                  <a:cxn ang="0">
                    <a:pos x="5868" y="1884"/>
                  </a:cxn>
                  <a:cxn ang="0">
                    <a:pos x="5964" y="1589"/>
                  </a:cxn>
                  <a:cxn ang="0">
                    <a:pos x="6037" y="1286"/>
                  </a:cxn>
                  <a:cxn ang="0">
                    <a:pos x="6090" y="975"/>
                  </a:cxn>
                  <a:cxn ang="0">
                    <a:pos x="6119" y="655"/>
                  </a:cxn>
                  <a:cxn ang="0">
                    <a:pos x="6596" y="542"/>
                  </a:cxn>
                </a:cxnLst>
                <a:rect l="0" t="0" r="r" b="b"/>
                <a:pathLst>
                  <a:path w="6596" h="4700">
                    <a:moveTo>
                      <a:pt x="5736" y="0"/>
                    </a:moveTo>
                    <a:lnTo>
                      <a:pt x="4876" y="542"/>
                    </a:lnTo>
                    <a:lnTo>
                      <a:pt x="4876" y="549"/>
                    </a:lnTo>
                    <a:lnTo>
                      <a:pt x="5337" y="549"/>
                    </a:lnTo>
                    <a:lnTo>
                      <a:pt x="5337" y="549"/>
                    </a:lnTo>
                    <a:lnTo>
                      <a:pt x="5333" y="633"/>
                    </a:lnTo>
                    <a:lnTo>
                      <a:pt x="5327" y="718"/>
                    </a:lnTo>
                    <a:lnTo>
                      <a:pt x="5319" y="803"/>
                    </a:lnTo>
                    <a:lnTo>
                      <a:pt x="5308" y="887"/>
                    </a:lnTo>
                    <a:lnTo>
                      <a:pt x="5297" y="970"/>
                    </a:lnTo>
                    <a:lnTo>
                      <a:pt x="5282" y="1052"/>
                    </a:lnTo>
                    <a:lnTo>
                      <a:pt x="5266" y="1133"/>
                    </a:lnTo>
                    <a:lnTo>
                      <a:pt x="5249" y="1214"/>
                    </a:lnTo>
                    <a:lnTo>
                      <a:pt x="5229" y="1295"/>
                    </a:lnTo>
                    <a:lnTo>
                      <a:pt x="5208" y="1374"/>
                    </a:lnTo>
                    <a:lnTo>
                      <a:pt x="5184" y="1453"/>
                    </a:lnTo>
                    <a:lnTo>
                      <a:pt x="5160" y="1531"/>
                    </a:lnTo>
                    <a:lnTo>
                      <a:pt x="5132" y="1608"/>
                    </a:lnTo>
                    <a:lnTo>
                      <a:pt x="5104" y="1685"/>
                    </a:lnTo>
                    <a:lnTo>
                      <a:pt x="5074" y="1760"/>
                    </a:lnTo>
                    <a:lnTo>
                      <a:pt x="5042" y="1835"/>
                    </a:lnTo>
                    <a:lnTo>
                      <a:pt x="5007" y="1909"/>
                    </a:lnTo>
                    <a:lnTo>
                      <a:pt x="4972" y="1981"/>
                    </a:lnTo>
                    <a:lnTo>
                      <a:pt x="4935" y="2053"/>
                    </a:lnTo>
                    <a:lnTo>
                      <a:pt x="4897" y="2124"/>
                    </a:lnTo>
                    <a:lnTo>
                      <a:pt x="4857" y="2194"/>
                    </a:lnTo>
                    <a:lnTo>
                      <a:pt x="4815" y="2262"/>
                    </a:lnTo>
                    <a:lnTo>
                      <a:pt x="4772" y="2331"/>
                    </a:lnTo>
                    <a:lnTo>
                      <a:pt x="4727" y="2397"/>
                    </a:lnTo>
                    <a:lnTo>
                      <a:pt x="4680" y="2463"/>
                    </a:lnTo>
                    <a:lnTo>
                      <a:pt x="4633" y="2528"/>
                    </a:lnTo>
                    <a:lnTo>
                      <a:pt x="4583" y="2591"/>
                    </a:lnTo>
                    <a:lnTo>
                      <a:pt x="4532" y="2653"/>
                    </a:lnTo>
                    <a:lnTo>
                      <a:pt x="4482" y="2713"/>
                    </a:lnTo>
                    <a:lnTo>
                      <a:pt x="4427" y="2774"/>
                    </a:lnTo>
                    <a:lnTo>
                      <a:pt x="4372" y="2832"/>
                    </a:lnTo>
                    <a:lnTo>
                      <a:pt x="4317" y="2889"/>
                    </a:lnTo>
                    <a:lnTo>
                      <a:pt x="4317" y="2889"/>
                    </a:lnTo>
                    <a:lnTo>
                      <a:pt x="4257" y="2949"/>
                    </a:lnTo>
                    <a:lnTo>
                      <a:pt x="4195" y="3006"/>
                    </a:lnTo>
                    <a:lnTo>
                      <a:pt x="4132" y="3062"/>
                    </a:lnTo>
                    <a:lnTo>
                      <a:pt x="4069" y="3115"/>
                    </a:lnTo>
                    <a:lnTo>
                      <a:pt x="4003" y="3168"/>
                    </a:lnTo>
                    <a:lnTo>
                      <a:pt x="3936" y="3219"/>
                    </a:lnTo>
                    <a:lnTo>
                      <a:pt x="3868" y="3269"/>
                    </a:lnTo>
                    <a:lnTo>
                      <a:pt x="3799" y="3317"/>
                    </a:lnTo>
                    <a:lnTo>
                      <a:pt x="3729" y="3363"/>
                    </a:lnTo>
                    <a:lnTo>
                      <a:pt x="3657" y="3407"/>
                    </a:lnTo>
                    <a:lnTo>
                      <a:pt x="3584" y="3451"/>
                    </a:lnTo>
                    <a:lnTo>
                      <a:pt x="3511" y="3492"/>
                    </a:lnTo>
                    <a:lnTo>
                      <a:pt x="3437" y="3531"/>
                    </a:lnTo>
                    <a:lnTo>
                      <a:pt x="3361" y="3569"/>
                    </a:lnTo>
                    <a:lnTo>
                      <a:pt x="3283" y="3605"/>
                    </a:lnTo>
                    <a:lnTo>
                      <a:pt x="3206" y="3639"/>
                    </a:lnTo>
                    <a:lnTo>
                      <a:pt x="3127" y="3671"/>
                    </a:lnTo>
                    <a:lnTo>
                      <a:pt x="3048" y="3701"/>
                    </a:lnTo>
                    <a:lnTo>
                      <a:pt x="2967" y="3730"/>
                    </a:lnTo>
                    <a:lnTo>
                      <a:pt x="2885" y="3757"/>
                    </a:lnTo>
                    <a:lnTo>
                      <a:pt x="2802" y="3780"/>
                    </a:lnTo>
                    <a:lnTo>
                      <a:pt x="2719" y="3804"/>
                    </a:lnTo>
                    <a:lnTo>
                      <a:pt x="2635" y="3824"/>
                    </a:lnTo>
                    <a:lnTo>
                      <a:pt x="2551" y="3842"/>
                    </a:lnTo>
                    <a:lnTo>
                      <a:pt x="2464" y="3859"/>
                    </a:lnTo>
                    <a:lnTo>
                      <a:pt x="2378" y="3873"/>
                    </a:lnTo>
                    <a:lnTo>
                      <a:pt x="2290" y="3886"/>
                    </a:lnTo>
                    <a:lnTo>
                      <a:pt x="2203" y="3896"/>
                    </a:lnTo>
                    <a:lnTo>
                      <a:pt x="2114" y="3903"/>
                    </a:lnTo>
                    <a:lnTo>
                      <a:pt x="2025" y="3909"/>
                    </a:lnTo>
                    <a:lnTo>
                      <a:pt x="1936" y="3912"/>
                    </a:lnTo>
                    <a:lnTo>
                      <a:pt x="1845" y="3913"/>
                    </a:lnTo>
                    <a:lnTo>
                      <a:pt x="1845" y="3913"/>
                    </a:lnTo>
                    <a:lnTo>
                      <a:pt x="1746" y="3912"/>
                    </a:lnTo>
                    <a:lnTo>
                      <a:pt x="1648" y="3908"/>
                    </a:lnTo>
                    <a:lnTo>
                      <a:pt x="1550" y="3901"/>
                    </a:lnTo>
                    <a:lnTo>
                      <a:pt x="1454" y="3892"/>
                    </a:lnTo>
                    <a:lnTo>
                      <a:pt x="1358" y="3880"/>
                    </a:lnTo>
                    <a:lnTo>
                      <a:pt x="1263" y="3865"/>
                    </a:lnTo>
                    <a:lnTo>
                      <a:pt x="1169" y="3847"/>
                    </a:lnTo>
                    <a:lnTo>
                      <a:pt x="1076" y="3829"/>
                    </a:lnTo>
                    <a:lnTo>
                      <a:pt x="983" y="3806"/>
                    </a:lnTo>
                    <a:lnTo>
                      <a:pt x="892" y="3782"/>
                    </a:lnTo>
                    <a:lnTo>
                      <a:pt x="802" y="3754"/>
                    </a:lnTo>
                    <a:lnTo>
                      <a:pt x="712" y="3726"/>
                    </a:lnTo>
                    <a:lnTo>
                      <a:pt x="624" y="3694"/>
                    </a:lnTo>
                    <a:lnTo>
                      <a:pt x="536" y="3660"/>
                    </a:lnTo>
                    <a:lnTo>
                      <a:pt x="451" y="3624"/>
                    </a:lnTo>
                    <a:lnTo>
                      <a:pt x="365" y="3586"/>
                    </a:lnTo>
                    <a:lnTo>
                      <a:pt x="387" y="4078"/>
                    </a:lnTo>
                    <a:lnTo>
                      <a:pt x="0" y="4282"/>
                    </a:lnTo>
                    <a:lnTo>
                      <a:pt x="0" y="4282"/>
                    </a:lnTo>
                    <a:lnTo>
                      <a:pt x="52" y="4307"/>
                    </a:lnTo>
                    <a:lnTo>
                      <a:pt x="105" y="4331"/>
                    </a:lnTo>
                    <a:lnTo>
                      <a:pt x="158" y="4354"/>
                    </a:lnTo>
                    <a:lnTo>
                      <a:pt x="212" y="4377"/>
                    </a:lnTo>
                    <a:lnTo>
                      <a:pt x="266" y="4399"/>
                    </a:lnTo>
                    <a:lnTo>
                      <a:pt x="321" y="4420"/>
                    </a:lnTo>
                    <a:lnTo>
                      <a:pt x="375" y="4440"/>
                    </a:lnTo>
                    <a:lnTo>
                      <a:pt x="431" y="4460"/>
                    </a:lnTo>
                    <a:lnTo>
                      <a:pt x="487" y="4479"/>
                    </a:lnTo>
                    <a:lnTo>
                      <a:pt x="543" y="4498"/>
                    </a:lnTo>
                    <a:lnTo>
                      <a:pt x="598" y="4515"/>
                    </a:lnTo>
                    <a:lnTo>
                      <a:pt x="655" y="4531"/>
                    </a:lnTo>
                    <a:lnTo>
                      <a:pt x="712" y="4548"/>
                    </a:lnTo>
                    <a:lnTo>
                      <a:pt x="769" y="4562"/>
                    </a:lnTo>
                    <a:lnTo>
                      <a:pt x="826" y="4577"/>
                    </a:lnTo>
                    <a:lnTo>
                      <a:pt x="885" y="4591"/>
                    </a:lnTo>
                    <a:lnTo>
                      <a:pt x="943" y="4605"/>
                    </a:lnTo>
                    <a:lnTo>
                      <a:pt x="1001" y="4616"/>
                    </a:lnTo>
                    <a:lnTo>
                      <a:pt x="1060" y="4628"/>
                    </a:lnTo>
                    <a:lnTo>
                      <a:pt x="1119" y="4638"/>
                    </a:lnTo>
                    <a:lnTo>
                      <a:pt x="1177" y="4648"/>
                    </a:lnTo>
                    <a:lnTo>
                      <a:pt x="1237" y="4657"/>
                    </a:lnTo>
                    <a:lnTo>
                      <a:pt x="1297" y="4665"/>
                    </a:lnTo>
                    <a:lnTo>
                      <a:pt x="1357" y="4673"/>
                    </a:lnTo>
                    <a:lnTo>
                      <a:pt x="1418" y="4679"/>
                    </a:lnTo>
                    <a:lnTo>
                      <a:pt x="1477" y="4684"/>
                    </a:lnTo>
                    <a:lnTo>
                      <a:pt x="1538" y="4689"/>
                    </a:lnTo>
                    <a:lnTo>
                      <a:pt x="1600" y="4693"/>
                    </a:lnTo>
                    <a:lnTo>
                      <a:pt x="1661" y="4696"/>
                    </a:lnTo>
                    <a:lnTo>
                      <a:pt x="1721" y="4698"/>
                    </a:lnTo>
                    <a:lnTo>
                      <a:pt x="1783" y="4699"/>
                    </a:lnTo>
                    <a:lnTo>
                      <a:pt x="1845" y="4700"/>
                    </a:lnTo>
                    <a:lnTo>
                      <a:pt x="1845" y="4700"/>
                    </a:lnTo>
                    <a:lnTo>
                      <a:pt x="1953" y="4699"/>
                    </a:lnTo>
                    <a:lnTo>
                      <a:pt x="2061" y="4694"/>
                    </a:lnTo>
                    <a:lnTo>
                      <a:pt x="2169" y="4688"/>
                    </a:lnTo>
                    <a:lnTo>
                      <a:pt x="2275" y="4679"/>
                    </a:lnTo>
                    <a:lnTo>
                      <a:pt x="2381" y="4667"/>
                    </a:lnTo>
                    <a:lnTo>
                      <a:pt x="2486" y="4652"/>
                    </a:lnTo>
                    <a:lnTo>
                      <a:pt x="2590" y="4636"/>
                    </a:lnTo>
                    <a:lnTo>
                      <a:pt x="2693" y="4616"/>
                    </a:lnTo>
                    <a:lnTo>
                      <a:pt x="2795" y="4593"/>
                    </a:lnTo>
                    <a:lnTo>
                      <a:pt x="2896" y="4570"/>
                    </a:lnTo>
                    <a:lnTo>
                      <a:pt x="2997" y="4543"/>
                    </a:lnTo>
                    <a:lnTo>
                      <a:pt x="3096" y="4514"/>
                    </a:lnTo>
                    <a:lnTo>
                      <a:pt x="3195" y="4483"/>
                    </a:lnTo>
                    <a:lnTo>
                      <a:pt x="3292" y="4448"/>
                    </a:lnTo>
                    <a:lnTo>
                      <a:pt x="3388" y="4414"/>
                    </a:lnTo>
                    <a:lnTo>
                      <a:pt x="3484" y="4375"/>
                    </a:lnTo>
                    <a:lnTo>
                      <a:pt x="3578" y="4334"/>
                    </a:lnTo>
                    <a:lnTo>
                      <a:pt x="3670" y="4292"/>
                    </a:lnTo>
                    <a:lnTo>
                      <a:pt x="3761" y="4248"/>
                    </a:lnTo>
                    <a:lnTo>
                      <a:pt x="3852" y="4201"/>
                    </a:lnTo>
                    <a:lnTo>
                      <a:pt x="3941" y="4152"/>
                    </a:lnTo>
                    <a:lnTo>
                      <a:pt x="4029" y="4101"/>
                    </a:lnTo>
                    <a:lnTo>
                      <a:pt x="4116" y="4048"/>
                    </a:lnTo>
                    <a:lnTo>
                      <a:pt x="4201" y="3994"/>
                    </a:lnTo>
                    <a:lnTo>
                      <a:pt x="4284" y="3937"/>
                    </a:lnTo>
                    <a:lnTo>
                      <a:pt x="4368" y="3878"/>
                    </a:lnTo>
                    <a:lnTo>
                      <a:pt x="4448" y="3818"/>
                    </a:lnTo>
                    <a:lnTo>
                      <a:pt x="4527" y="3756"/>
                    </a:lnTo>
                    <a:lnTo>
                      <a:pt x="4605" y="3691"/>
                    </a:lnTo>
                    <a:lnTo>
                      <a:pt x="4681" y="3626"/>
                    </a:lnTo>
                    <a:lnTo>
                      <a:pt x="4757" y="3557"/>
                    </a:lnTo>
                    <a:lnTo>
                      <a:pt x="4830" y="3488"/>
                    </a:lnTo>
                    <a:lnTo>
                      <a:pt x="4900" y="3417"/>
                    </a:lnTo>
                    <a:lnTo>
                      <a:pt x="4970" y="3344"/>
                    </a:lnTo>
                    <a:lnTo>
                      <a:pt x="5038" y="3270"/>
                    </a:lnTo>
                    <a:lnTo>
                      <a:pt x="5105" y="3193"/>
                    </a:lnTo>
                    <a:lnTo>
                      <a:pt x="5169" y="3116"/>
                    </a:lnTo>
                    <a:lnTo>
                      <a:pt x="5231" y="3037"/>
                    </a:lnTo>
                    <a:lnTo>
                      <a:pt x="5293" y="2956"/>
                    </a:lnTo>
                    <a:lnTo>
                      <a:pt x="5352" y="2875"/>
                    </a:lnTo>
                    <a:lnTo>
                      <a:pt x="5409" y="2790"/>
                    </a:lnTo>
                    <a:lnTo>
                      <a:pt x="5464" y="2706"/>
                    </a:lnTo>
                    <a:lnTo>
                      <a:pt x="5518" y="2619"/>
                    </a:lnTo>
                    <a:lnTo>
                      <a:pt x="5569" y="2533"/>
                    </a:lnTo>
                    <a:lnTo>
                      <a:pt x="5618" y="2443"/>
                    </a:lnTo>
                    <a:lnTo>
                      <a:pt x="5665" y="2353"/>
                    </a:lnTo>
                    <a:lnTo>
                      <a:pt x="5710" y="2261"/>
                    </a:lnTo>
                    <a:lnTo>
                      <a:pt x="5753" y="2169"/>
                    </a:lnTo>
                    <a:lnTo>
                      <a:pt x="5793" y="2075"/>
                    </a:lnTo>
                    <a:lnTo>
                      <a:pt x="5831" y="1980"/>
                    </a:lnTo>
                    <a:lnTo>
                      <a:pt x="5868" y="1884"/>
                    </a:lnTo>
                    <a:lnTo>
                      <a:pt x="5902" y="1787"/>
                    </a:lnTo>
                    <a:lnTo>
                      <a:pt x="5934" y="1689"/>
                    </a:lnTo>
                    <a:lnTo>
                      <a:pt x="5964" y="1589"/>
                    </a:lnTo>
                    <a:lnTo>
                      <a:pt x="5991" y="1489"/>
                    </a:lnTo>
                    <a:lnTo>
                      <a:pt x="6015" y="1387"/>
                    </a:lnTo>
                    <a:lnTo>
                      <a:pt x="6037" y="1286"/>
                    </a:lnTo>
                    <a:lnTo>
                      <a:pt x="6058" y="1183"/>
                    </a:lnTo>
                    <a:lnTo>
                      <a:pt x="6075" y="1079"/>
                    </a:lnTo>
                    <a:lnTo>
                      <a:pt x="6090" y="975"/>
                    </a:lnTo>
                    <a:lnTo>
                      <a:pt x="6103" y="868"/>
                    </a:lnTo>
                    <a:lnTo>
                      <a:pt x="6111" y="763"/>
                    </a:lnTo>
                    <a:lnTo>
                      <a:pt x="6119" y="655"/>
                    </a:lnTo>
                    <a:lnTo>
                      <a:pt x="6124" y="549"/>
                    </a:lnTo>
                    <a:lnTo>
                      <a:pt x="6596" y="549"/>
                    </a:lnTo>
                    <a:lnTo>
                      <a:pt x="6596" y="542"/>
                    </a:lnTo>
                    <a:lnTo>
                      <a:pt x="5736" y="0"/>
                    </a:lnTo>
                    <a:close/>
                  </a:path>
                </a:pathLst>
              </a:custGeom>
              <a:gradFill flip="none" rotWithShape="1">
                <a:gsLst>
                  <a:gs pos="0">
                    <a:srgbClr val="B68C2D"/>
                  </a:gs>
                  <a:gs pos="100000">
                    <a:srgbClr val="E4CB94"/>
                  </a:gs>
                </a:gsLst>
                <a:lin ang="5400000" scaled="0"/>
                <a:tileRect/>
              </a:gradFill>
              <a:ln w="9525" cmpd="sng">
                <a:solidFill>
                  <a:srgbClr val="FFFFFF"/>
                </a:solidFill>
                <a:round/>
                <a:headEnd/>
                <a:tailEnd/>
              </a:ln>
              <a:effectLst>
                <a:outerShdw blurRad="50800" dist="38100" dir="2700000" algn="tl" rotWithShape="0">
                  <a:prstClr val="black">
                    <a:alpha val="20000"/>
                  </a:prstClr>
                </a:outerShdw>
              </a:effectLst>
            </p:spPr>
            <p:txBody>
              <a:bodyPr vert="horz" wrap="square" lIns="72009" tIns="36005" rIns="72009" bIns="36005" numCol="1" anchor="t" anchorCtr="0" compatLnSpc="1">
                <a:prstTxWarp prst="textNoShape">
                  <a:avLst/>
                </a:prstTxWarp>
              </a:bodyPr>
              <a:lstStyle/>
              <a:p>
                <a:endParaRPr lang="en-US" sz="1000">
                  <a:latin typeface="Times New Roman" panose="02020603050405020304" pitchFamily="18" charset="0"/>
                  <a:ea typeface="Arial" charset="0"/>
                  <a:cs typeface="Times New Roman" panose="02020603050405020304" pitchFamily="18" charset="0"/>
                </a:endParaRPr>
              </a:p>
            </p:txBody>
          </p:sp>
          <p:sp>
            <p:nvSpPr>
              <p:cNvPr id="25" name="Freeform 6"/>
              <p:cNvSpPr>
                <a:spLocks noEditPoints="1"/>
              </p:cNvSpPr>
              <p:nvPr/>
            </p:nvSpPr>
            <p:spPr bwMode="auto">
              <a:xfrm>
                <a:off x="5399088" y="1163638"/>
                <a:ext cx="3489325" cy="2263775"/>
              </a:xfrm>
              <a:custGeom>
                <a:avLst/>
                <a:gdLst/>
                <a:ahLst/>
                <a:cxnLst>
                  <a:cxn ang="0">
                    <a:pos x="5822" y="4278"/>
                  </a:cxn>
                  <a:cxn ang="0">
                    <a:pos x="0" y="1135"/>
                  </a:cxn>
                  <a:cxn ang="0">
                    <a:pos x="675" y="1201"/>
                  </a:cxn>
                  <a:cxn ang="0">
                    <a:pos x="862" y="1107"/>
                  </a:cxn>
                  <a:cxn ang="0">
                    <a:pos x="1057" y="1024"/>
                  </a:cxn>
                  <a:cxn ang="0">
                    <a:pos x="1256" y="953"/>
                  </a:cxn>
                  <a:cxn ang="0">
                    <a:pos x="1461" y="894"/>
                  </a:cxn>
                  <a:cxn ang="0">
                    <a:pos x="1670" y="848"/>
                  </a:cxn>
                  <a:cxn ang="0">
                    <a:pos x="1886" y="813"/>
                  </a:cxn>
                  <a:cxn ang="0">
                    <a:pos x="2104" y="793"/>
                  </a:cxn>
                  <a:cxn ang="0">
                    <a:pos x="2327" y="786"/>
                  </a:cxn>
                  <a:cxn ang="0">
                    <a:pos x="2581" y="794"/>
                  </a:cxn>
                  <a:cxn ang="0">
                    <a:pos x="2912" y="834"/>
                  </a:cxn>
                  <a:cxn ang="0">
                    <a:pos x="3233" y="905"/>
                  </a:cxn>
                  <a:cxn ang="0">
                    <a:pos x="3542" y="1003"/>
                  </a:cxn>
                  <a:cxn ang="0">
                    <a:pos x="3838" y="1128"/>
                  </a:cxn>
                  <a:cxn ang="0">
                    <a:pos x="4120" y="1280"/>
                  </a:cxn>
                  <a:cxn ang="0">
                    <a:pos x="4385" y="1455"/>
                  </a:cxn>
                  <a:cxn ang="0">
                    <a:pos x="4633" y="1653"/>
                  </a:cxn>
                  <a:cxn ang="0">
                    <a:pos x="4861" y="1873"/>
                  </a:cxn>
                  <a:cxn ang="0">
                    <a:pos x="5068" y="2112"/>
                  </a:cxn>
                  <a:cxn ang="0">
                    <a:pos x="5254" y="2369"/>
                  </a:cxn>
                  <a:cxn ang="0">
                    <a:pos x="5416" y="2645"/>
                  </a:cxn>
                  <a:cxn ang="0">
                    <a:pos x="5554" y="2933"/>
                  </a:cxn>
                  <a:cxn ang="0">
                    <a:pos x="5664" y="3237"/>
                  </a:cxn>
                  <a:cxn ang="0">
                    <a:pos x="5746" y="3553"/>
                  </a:cxn>
                  <a:cxn ang="0">
                    <a:pos x="5799" y="3880"/>
                  </a:cxn>
                  <a:cxn ang="0">
                    <a:pos x="6595" y="3941"/>
                  </a:cxn>
                  <a:cxn ang="0">
                    <a:pos x="6543" y="3533"/>
                  </a:cxn>
                  <a:cxn ang="0">
                    <a:pos x="6453" y="3139"/>
                  </a:cxn>
                  <a:cxn ang="0">
                    <a:pos x="6329" y="2759"/>
                  </a:cxn>
                  <a:cxn ang="0">
                    <a:pos x="6171" y="2394"/>
                  </a:cxn>
                  <a:cxn ang="0">
                    <a:pos x="5981" y="2050"/>
                  </a:cxn>
                  <a:cxn ang="0">
                    <a:pos x="5762" y="1725"/>
                  </a:cxn>
                  <a:cxn ang="0">
                    <a:pos x="5514" y="1423"/>
                  </a:cxn>
                  <a:cxn ang="0">
                    <a:pos x="5240" y="1144"/>
                  </a:cxn>
                  <a:cxn ang="0">
                    <a:pos x="4941" y="891"/>
                  </a:cxn>
                  <a:cxn ang="0">
                    <a:pos x="4620" y="665"/>
                  </a:cxn>
                  <a:cxn ang="0">
                    <a:pos x="4279" y="470"/>
                  </a:cxn>
                  <a:cxn ang="0">
                    <a:pos x="3919" y="305"/>
                  </a:cxn>
                  <a:cxn ang="0">
                    <a:pos x="3542" y="175"/>
                  </a:cxn>
                  <a:cxn ang="0">
                    <a:pos x="3149" y="78"/>
                  </a:cxn>
                  <a:cxn ang="0">
                    <a:pos x="2744" y="20"/>
                  </a:cxn>
                  <a:cxn ang="0">
                    <a:pos x="2327" y="0"/>
                  </a:cxn>
                  <a:cxn ang="0">
                    <a:pos x="2120" y="5"/>
                  </a:cxn>
                  <a:cxn ang="0">
                    <a:pos x="1846" y="26"/>
                  </a:cxn>
                  <a:cxn ang="0">
                    <a:pos x="1579" y="64"/>
                  </a:cxn>
                  <a:cxn ang="0">
                    <a:pos x="1317" y="119"/>
                  </a:cxn>
                  <a:cxn ang="0">
                    <a:pos x="1061" y="190"/>
                  </a:cxn>
                  <a:cxn ang="0">
                    <a:pos x="810" y="276"/>
                  </a:cxn>
                  <a:cxn ang="0">
                    <a:pos x="569" y="377"/>
                  </a:cxn>
                  <a:cxn ang="0">
                    <a:pos x="334" y="491"/>
                  </a:cxn>
                </a:cxnLst>
                <a:rect l="0" t="0" r="r" b="b"/>
                <a:pathLst>
                  <a:path w="6595" h="4278">
                    <a:moveTo>
                      <a:pt x="5822" y="4278"/>
                    </a:moveTo>
                    <a:lnTo>
                      <a:pt x="5822" y="4278"/>
                    </a:lnTo>
                    <a:lnTo>
                      <a:pt x="5822" y="4278"/>
                    </a:lnTo>
                    <a:lnTo>
                      <a:pt x="5822" y="4278"/>
                    </a:lnTo>
                    <a:close/>
                    <a:moveTo>
                      <a:pt x="276" y="522"/>
                    </a:moveTo>
                    <a:lnTo>
                      <a:pt x="37" y="115"/>
                    </a:lnTo>
                    <a:lnTo>
                      <a:pt x="33" y="118"/>
                    </a:lnTo>
                    <a:lnTo>
                      <a:pt x="0" y="1135"/>
                    </a:lnTo>
                    <a:lnTo>
                      <a:pt x="904" y="1601"/>
                    </a:lnTo>
                    <a:lnTo>
                      <a:pt x="909" y="1599"/>
                    </a:lnTo>
                    <a:lnTo>
                      <a:pt x="675" y="1201"/>
                    </a:lnTo>
                    <a:lnTo>
                      <a:pt x="675" y="1201"/>
                    </a:lnTo>
                    <a:lnTo>
                      <a:pt x="721" y="1176"/>
                    </a:lnTo>
                    <a:lnTo>
                      <a:pt x="768" y="1153"/>
                    </a:lnTo>
                    <a:lnTo>
                      <a:pt x="815" y="1129"/>
                    </a:lnTo>
                    <a:lnTo>
                      <a:pt x="862" y="1107"/>
                    </a:lnTo>
                    <a:lnTo>
                      <a:pt x="911" y="1084"/>
                    </a:lnTo>
                    <a:lnTo>
                      <a:pt x="959" y="1063"/>
                    </a:lnTo>
                    <a:lnTo>
                      <a:pt x="1007" y="1043"/>
                    </a:lnTo>
                    <a:lnTo>
                      <a:pt x="1057" y="1024"/>
                    </a:lnTo>
                    <a:lnTo>
                      <a:pt x="1106" y="1005"/>
                    </a:lnTo>
                    <a:lnTo>
                      <a:pt x="1156" y="986"/>
                    </a:lnTo>
                    <a:lnTo>
                      <a:pt x="1206" y="969"/>
                    </a:lnTo>
                    <a:lnTo>
                      <a:pt x="1256" y="953"/>
                    </a:lnTo>
                    <a:lnTo>
                      <a:pt x="1307" y="937"/>
                    </a:lnTo>
                    <a:lnTo>
                      <a:pt x="1358" y="922"/>
                    </a:lnTo>
                    <a:lnTo>
                      <a:pt x="1409" y="907"/>
                    </a:lnTo>
                    <a:lnTo>
                      <a:pt x="1461" y="894"/>
                    </a:lnTo>
                    <a:lnTo>
                      <a:pt x="1513" y="881"/>
                    </a:lnTo>
                    <a:lnTo>
                      <a:pt x="1565" y="869"/>
                    </a:lnTo>
                    <a:lnTo>
                      <a:pt x="1618" y="858"/>
                    </a:lnTo>
                    <a:lnTo>
                      <a:pt x="1670" y="848"/>
                    </a:lnTo>
                    <a:lnTo>
                      <a:pt x="1724" y="838"/>
                    </a:lnTo>
                    <a:lnTo>
                      <a:pt x="1778" y="829"/>
                    </a:lnTo>
                    <a:lnTo>
                      <a:pt x="1832" y="820"/>
                    </a:lnTo>
                    <a:lnTo>
                      <a:pt x="1886" y="813"/>
                    </a:lnTo>
                    <a:lnTo>
                      <a:pt x="1939" y="807"/>
                    </a:lnTo>
                    <a:lnTo>
                      <a:pt x="1995" y="802"/>
                    </a:lnTo>
                    <a:lnTo>
                      <a:pt x="2050" y="797"/>
                    </a:lnTo>
                    <a:lnTo>
                      <a:pt x="2104" y="793"/>
                    </a:lnTo>
                    <a:lnTo>
                      <a:pt x="2160" y="789"/>
                    </a:lnTo>
                    <a:lnTo>
                      <a:pt x="2216" y="788"/>
                    </a:lnTo>
                    <a:lnTo>
                      <a:pt x="2272" y="786"/>
                    </a:lnTo>
                    <a:lnTo>
                      <a:pt x="2327" y="786"/>
                    </a:lnTo>
                    <a:lnTo>
                      <a:pt x="2327" y="786"/>
                    </a:lnTo>
                    <a:lnTo>
                      <a:pt x="2413" y="787"/>
                    </a:lnTo>
                    <a:lnTo>
                      <a:pt x="2497" y="789"/>
                    </a:lnTo>
                    <a:lnTo>
                      <a:pt x="2581" y="794"/>
                    </a:lnTo>
                    <a:lnTo>
                      <a:pt x="2664" y="802"/>
                    </a:lnTo>
                    <a:lnTo>
                      <a:pt x="2749" y="810"/>
                    </a:lnTo>
                    <a:lnTo>
                      <a:pt x="2831" y="822"/>
                    </a:lnTo>
                    <a:lnTo>
                      <a:pt x="2912" y="834"/>
                    </a:lnTo>
                    <a:lnTo>
                      <a:pt x="2994" y="849"/>
                    </a:lnTo>
                    <a:lnTo>
                      <a:pt x="3075" y="866"/>
                    </a:lnTo>
                    <a:lnTo>
                      <a:pt x="3154" y="884"/>
                    </a:lnTo>
                    <a:lnTo>
                      <a:pt x="3233" y="905"/>
                    </a:lnTo>
                    <a:lnTo>
                      <a:pt x="3311" y="926"/>
                    </a:lnTo>
                    <a:lnTo>
                      <a:pt x="3389" y="951"/>
                    </a:lnTo>
                    <a:lnTo>
                      <a:pt x="3466" y="975"/>
                    </a:lnTo>
                    <a:lnTo>
                      <a:pt x="3542" y="1003"/>
                    </a:lnTo>
                    <a:lnTo>
                      <a:pt x="3618" y="1031"/>
                    </a:lnTo>
                    <a:lnTo>
                      <a:pt x="3692" y="1062"/>
                    </a:lnTo>
                    <a:lnTo>
                      <a:pt x="3765" y="1094"/>
                    </a:lnTo>
                    <a:lnTo>
                      <a:pt x="3838" y="1128"/>
                    </a:lnTo>
                    <a:lnTo>
                      <a:pt x="3910" y="1164"/>
                    </a:lnTo>
                    <a:lnTo>
                      <a:pt x="3981" y="1201"/>
                    </a:lnTo>
                    <a:lnTo>
                      <a:pt x="4050" y="1239"/>
                    </a:lnTo>
                    <a:lnTo>
                      <a:pt x="4120" y="1280"/>
                    </a:lnTo>
                    <a:lnTo>
                      <a:pt x="4188" y="1321"/>
                    </a:lnTo>
                    <a:lnTo>
                      <a:pt x="4255" y="1364"/>
                    </a:lnTo>
                    <a:lnTo>
                      <a:pt x="4320" y="1409"/>
                    </a:lnTo>
                    <a:lnTo>
                      <a:pt x="4385" y="1455"/>
                    </a:lnTo>
                    <a:lnTo>
                      <a:pt x="4448" y="1503"/>
                    </a:lnTo>
                    <a:lnTo>
                      <a:pt x="4511" y="1552"/>
                    </a:lnTo>
                    <a:lnTo>
                      <a:pt x="4572" y="1602"/>
                    </a:lnTo>
                    <a:lnTo>
                      <a:pt x="4633" y="1653"/>
                    </a:lnTo>
                    <a:lnTo>
                      <a:pt x="4691" y="1706"/>
                    </a:lnTo>
                    <a:lnTo>
                      <a:pt x="4749" y="1761"/>
                    </a:lnTo>
                    <a:lnTo>
                      <a:pt x="4805" y="1817"/>
                    </a:lnTo>
                    <a:lnTo>
                      <a:pt x="4861" y="1873"/>
                    </a:lnTo>
                    <a:lnTo>
                      <a:pt x="4914" y="1931"/>
                    </a:lnTo>
                    <a:lnTo>
                      <a:pt x="4967" y="1990"/>
                    </a:lnTo>
                    <a:lnTo>
                      <a:pt x="5018" y="2051"/>
                    </a:lnTo>
                    <a:lnTo>
                      <a:pt x="5068" y="2112"/>
                    </a:lnTo>
                    <a:lnTo>
                      <a:pt x="5117" y="2175"/>
                    </a:lnTo>
                    <a:lnTo>
                      <a:pt x="5164" y="2239"/>
                    </a:lnTo>
                    <a:lnTo>
                      <a:pt x="5209" y="2304"/>
                    </a:lnTo>
                    <a:lnTo>
                      <a:pt x="5254" y="2369"/>
                    </a:lnTo>
                    <a:lnTo>
                      <a:pt x="5297" y="2436"/>
                    </a:lnTo>
                    <a:lnTo>
                      <a:pt x="5338" y="2505"/>
                    </a:lnTo>
                    <a:lnTo>
                      <a:pt x="5378" y="2574"/>
                    </a:lnTo>
                    <a:lnTo>
                      <a:pt x="5416" y="2645"/>
                    </a:lnTo>
                    <a:lnTo>
                      <a:pt x="5453" y="2715"/>
                    </a:lnTo>
                    <a:lnTo>
                      <a:pt x="5488" y="2787"/>
                    </a:lnTo>
                    <a:lnTo>
                      <a:pt x="5521" y="2860"/>
                    </a:lnTo>
                    <a:lnTo>
                      <a:pt x="5554" y="2933"/>
                    </a:lnTo>
                    <a:lnTo>
                      <a:pt x="5583" y="3009"/>
                    </a:lnTo>
                    <a:lnTo>
                      <a:pt x="5612" y="3083"/>
                    </a:lnTo>
                    <a:lnTo>
                      <a:pt x="5638" y="3160"/>
                    </a:lnTo>
                    <a:lnTo>
                      <a:pt x="5664" y="3237"/>
                    </a:lnTo>
                    <a:lnTo>
                      <a:pt x="5687" y="3315"/>
                    </a:lnTo>
                    <a:lnTo>
                      <a:pt x="5708" y="3394"/>
                    </a:lnTo>
                    <a:lnTo>
                      <a:pt x="5728" y="3474"/>
                    </a:lnTo>
                    <a:lnTo>
                      <a:pt x="5746" y="3553"/>
                    </a:lnTo>
                    <a:lnTo>
                      <a:pt x="5762" y="3633"/>
                    </a:lnTo>
                    <a:lnTo>
                      <a:pt x="5777" y="3715"/>
                    </a:lnTo>
                    <a:lnTo>
                      <a:pt x="5789" y="3797"/>
                    </a:lnTo>
                    <a:lnTo>
                      <a:pt x="5799" y="3880"/>
                    </a:lnTo>
                    <a:lnTo>
                      <a:pt x="5808" y="3963"/>
                    </a:lnTo>
                    <a:lnTo>
                      <a:pt x="6218" y="3704"/>
                    </a:lnTo>
                    <a:lnTo>
                      <a:pt x="6595" y="3941"/>
                    </a:lnTo>
                    <a:lnTo>
                      <a:pt x="6595" y="3941"/>
                    </a:lnTo>
                    <a:lnTo>
                      <a:pt x="6585" y="3838"/>
                    </a:lnTo>
                    <a:lnTo>
                      <a:pt x="6574" y="3736"/>
                    </a:lnTo>
                    <a:lnTo>
                      <a:pt x="6559" y="3635"/>
                    </a:lnTo>
                    <a:lnTo>
                      <a:pt x="6543" y="3533"/>
                    </a:lnTo>
                    <a:lnTo>
                      <a:pt x="6524" y="3434"/>
                    </a:lnTo>
                    <a:lnTo>
                      <a:pt x="6503" y="3335"/>
                    </a:lnTo>
                    <a:lnTo>
                      <a:pt x="6479" y="3236"/>
                    </a:lnTo>
                    <a:lnTo>
                      <a:pt x="6453" y="3139"/>
                    </a:lnTo>
                    <a:lnTo>
                      <a:pt x="6426" y="3042"/>
                    </a:lnTo>
                    <a:lnTo>
                      <a:pt x="6395" y="2947"/>
                    </a:lnTo>
                    <a:lnTo>
                      <a:pt x="6363" y="2852"/>
                    </a:lnTo>
                    <a:lnTo>
                      <a:pt x="6329" y="2759"/>
                    </a:lnTo>
                    <a:lnTo>
                      <a:pt x="6292" y="2666"/>
                    </a:lnTo>
                    <a:lnTo>
                      <a:pt x="6254" y="2574"/>
                    </a:lnTo>
                    <a:lnTo>
                      <a:pt x="6213" y="2485"/>
                    </a:lnTo>
                    <a:lnTo>
                      <a:pt x="6171" y="2394"/>
                    </a:lnTo>
                    <a:lnTo>
                      <a:pt x="6126" y="2306"/>
                    </a:lnTo>
                    <a:lnTo>
                      <a:pt x="6080" y="2220"/>
                    </a:lnTo>
                    <a:lnTo>
                      <a:pt x="6032" y="2134"/>
                    </a:lnTo>
                    <a:lnTo>
                      <a:pt x="5981" y="2050"/>
                    </a:lnTo>
                    <a:lnTo>
                      <a:pt x="5929" y="1967"/>
                    </a:lnTo>
                    <a:lnTo>
                      <a:pt x="5875" y="1885"/>
                    </a:lnTo>
                    <a:lnTo>
                      <a:pt x="5819" y="1804"/>
                    </a:lnTo>
                    <a:lnTo>
                      <a:pt x="5762" y="1725"/>
                    </a:lnTo>
                    <a:lnTo>
                      <a:pt x="5702" y="1647"/>
                    </a:lnTo>
                    <a:lnTo>
                      <a:pt x="5642" y="1570"/>
                    </a:lnTo>
                    <a:lnTo>
                      <a:pt x="5578" y="1496"/>
                    </a:lnTo>
                    <a:lnTo>
                      <a:pt x="5514" y="1423"/>
                    </a:lnTo>
                    <a:lnTo>
                      <a:pt x="5447" y="1350"/>
                    </a:lnTo>
                    <a:lnTo>
                      <a:pt x="5380" y="1280"/>
                    </a:lnTo>
                    <a:lnTo>
                      <a:pt x="5311" y="1211"/>
                    </a:lnTo>
                    <a:lnTo>
                      <a:pt x="5240" y="1144"/>
                    </a:lnTo>
                    <a:lnTo>
                      <a:pt x="5167" y="1078"/>
                    </a:lnTo>
                    <a:lnTo>
                      <a:pt x="5094" y="1014"/>
                    </a:lnTo>
                    <a:lnTo>
                      <a:pt x="5018" y="951"/>
                    </a:lnTo>
                    <a:lnTo>
                      <a:pt x="4941" y="891"/>
                    </a:lnTo>
                    <a:lnTo>
                      <a:pt x="4863" y="832"/>
                    </a:lnTo>
                    <a:lnTo>
                      <a:pt x="4784" y="775"/>
                    </a:lnTo>
                    <a:lnTo>
                      <a:pt x="4703" y="719"/>
                    </a:lnTo>
                    <a:lnTo>
                      <a:pt x="4620" y="665"/>
                    </a:lnTo>
                    <a:lnTo>
                      <a:pt x="4537" y="613"/>
                    </a:lnTo>
                    <a:lnTo>
                      <a:pt x="4453" y="564"/>
                    </a:lnTo>
                    <a:lnTo>
                      <a:pt x="4366" y="516"/>
                    </a:lnTo>
                    <a:lnTo>
                      <a:pt x="4279" y="470"/>
                    </a:lnTo>
                    <a:lnTo>
                      <a:pt x="4191" y="425"/>
                    </a:lnTo>
                    <a:lnTo>
                      <a:pt x="4101" y="383"/>
                    </a:lnTo>
                    <a:lnTo>
                      <a:pt x="4010" y="343"/>
                    </a:lnTo>
                    <a:lnTo>
                      <a:pt x="3919" y="305"/>
                    </a:lnTo>
                    <a:lnTo>
                      <a:pt x="3826" y="269"/>
                    </a:lnTo>
                    <a:lnTo>
                      <a:pt x="3733" y="235"/>
                    </a:lnTo>
                    <a:lnTo>
                      <a:pt x="3637" y="203"/>
                    </a:lnTo>
                    <a:lnTo>
                      <a:pt x="3542" y="175"/>
                    </a:lnTo>
                    <a:lnTo>
                      <a:pt x="3445" y="147"/>
                    </a:lnTo>
                    <a:lnTo>
                      <a:pt x="3347" y="121"/>
                    </a:lnTo>
                    <a:lnTo>
                      <a:pt x="3249" y="99"/>
                    </a:lnTo>
                    <a:lnTo>
                      <a:pt x="3149" y="78"/>
                    </a:lnTo>
                    <a:lnTo>
                      <a:pt x="3050" y="61"/>
                    </a:lnTo>
                    <a:lnTo>
                      <a:pt x="2948" y="45"/>
                    </a:lnTo>
                    <a:lnTo>
                      <a:pt x="2847" y="31"/>
                    </a:lnTo>
                    <a:lnTo>
                      <a:pt x="2744" y="20"/>
                    </a:lnTo>
                    <a:lnTo>
                      <a:pt x="2641" y="11"/>
                    </a:lnTo>
                    <a:lnTo>
                      <a:pt x="2537" y="5"/>
                    </a:lnTo>
                    <a:lnTo>
                      <a:pt x="2433" y="1"/>
                    </a:lnTo>
                    <a:lnTo>
                      <a:pt x="2327" y="0"/>
                    </a:lnTo>
                    <a:lnTo>
                      <a:pt x="2327" y="0"/>
                    </a:lnTo>
                    <a:lnTo>
                      <a:pt x="2258" y="0"/>
                    </a:lnTo>
                    <a:lnTo>
                      <a:pt x="2188" y="1"/>
                    </a:lnTo>
                    <a:lnTo>
                      <a:pt x="2120" y="5"/>
                    </a:lnTo>
                    <a:lnTo>
                      <a:pt x="2051" y="9"/>
                    </a:lnTo>
                    <a:lnTo>
                      <a:pt x="1983" y="14"/>
                    </a:lnTo>
                    <a:lnTo>
                      <a:pt x="1915" y="19"/>
                    </a:lnTo>
                    <a:lnTo>
                      <a:pt x="1846" y="26"/>
                    </a:lnTo>
                    <a:lnTo>
                      <a:pt x="1779" y="35"/>
                    </a:lnTo>
                    <a:lnTo>
                      <a:pt x="1713" y="43"/>
                    </a:lnTo>
                    <a:lnTo>
                      <a:pt x="1646" y="53"/>
                    </a:lnTo>
                    <a:lnTo>
                      <a:pt x="1579" y="64"/>
                    </a:lnTo>
                    <a:lnTo>
                      <a:pt x="1513" y="77"/>
                    </a:lnTo>
                    <a:lnTo>
                      <a:pt x="1447" y="90"/>
                    </a:lnTo>
                    <a:lnTo>
                      <a:pt x="1382" y="104"/>
                    </a:lnTo>
                    <a:lnTo>
                      <a:pt x="1317" y="119"/>
                    </a:lnTo>
                    <a:lnTo>
                      <a:pt x="1251" y="136"/>
                    </a:lnTo>
                    <a:lnTo>
                      <a:pt x="1188" y="152"/>
                    </a:lnTo>
                    <a:lnTo>
                      <a:pt x="1124" y="171"/>
                    </a:lnTo>
                    <a:lnTo>
                      <a:pt x="1061" y="190"/>
                    </a:lnTo>
                    <a:lnTo>
                      <a:pt x="997" y="211"/>
                    </a:lnTo>
                    <a:lnTo>
                      <a:pt x="934" y="232"/>
                    </a:lnTo>
                    <a:lnTo>
                      <a:pt x="872" y="253"/>
                    </a:lnTo>
                    <a:lnTo>
                      <a:pt x="810" y="276"/>
                    </a:lnTo>
                    <a:lnTo>
                      <a:pt x="750" y="300"/>
                    </a:lnTo>
                    <a:lnTo>
                      <a:pt x="689" y="325"/>
                    </a:lnTo>
                    <a:lnTo>
                      <a:pt x="628" y="349"/>
                    </a:lnTo>
                    <a:lnTo>
                      <a:pt x="569" y="377"/>
                    </a:lnTo>
                    <a:lnTo>
                      <a:pt x="509" y="404"/>
                    </a:lnTo>
                    <a:lnTo>
                      <a:pt x="450" y="431"/>
                    </a:lnTo>
                    <a:lnTo>
                      <a:pt x="391" y="461"/>
                    </a:lnTo>
                    <a:lnTo>
                      <a:pt x="334" y="491"/>
                    </a:lnTo>
                    <a:lnTo>
                      <a:pt x="276" y="522"/>
                    </a:lnTo>
                    <a:lnTo>
                      <a:pt x="276" y="522"/>
                    </a:lnTo>
                    <a:close/>
                  </a:path>
                </a:pathLst>
              </a:custGeom>
              <a:gradFill flip="none" rotWithShape="1">
                <a:gsLst>
                  <a:gs pos="0">
                    <a:srgbClr val="B68C2D"/>
                  </a:gs>
                  <a:gs pos="100000">
                    <a:srgbClr val="E4CB94"/>
                  </a:gs>
                </a:gsLst>
                <a:lin ang="5400000" scaled="0"/>
                <a:tileRect/>
              </a:gradFill>
              <a:ln w="9525" cmpd="sng">
                <a:solidFill>
                  <a:srgbClr val="FFFFFF"/>
                </a:solidFill>
                <a:round/>
                <a:headEnd/>
                <a:tailEnd/>
              </a:ln>
              <a:effectLst>
                <a:outerShdw blurRad="50800" dist="38100" dir="2700000" algn="tl" rotWithShape="0">
                  <a:prstClr val="black">
                    <a:alpha val="20000"/>
                  </a:prstClr>
                </a:outerShdw>
              </a:effectLst>
            </p:spPr>
            <p:txBody>
              <a:bodyPr vert="horz" wrap="square" lIns="72009" tIns="36005" rIns="72009" bIns="36005" numCol="1" anchor="t" anchorCtr="0" compatLnSpc="1">
                <a:prstTxWarp prst="textNoShape">
                  <a:avLst/>
                </a:prstTxWarp>
              </a:bodyPr>
              <a:lstStyle/>
              <a:p>
                <a:endParaRPr lang="en-US" sz="1000">
                  <a:latin typeface="Times New Roman" panose="02020603050405020304" pitchFamily="18" charset="0"/>
                  <a:ea typeface="Arial" charset="0"/>
                  <a:cs typeface="Times New Roman" panose="02020603050405020304" pitchFamily="18" charset="0"/>
                </a:endParaRPr>
              </a:p>
            </p:txBody>
          </p:sp>
          <p:sp>
            <p:nvSpPr>
              <p:cNvPr id="26" name="Freeform 7"/>
              <p:cNvSpPr>
                <a:spLocks/>
              </p:cNvSpPr>
              <p:nvPr/>
            </p:nvSpPr>
            <p:spPr bwMode="auto">
              <a:xfrm>
                <a:off x="0" y="3206751"/>
                <a:ext cx="3490913" cy="2487613"/>
              </a:xfrm>
              <a:custGeom>
                <a:avLst/>
                <a:gdLst/>
                <a:ahLst/>
                <a:cxnLst>
                  <a:cxn ang="0">
                    <a:pos x="473" y="549"/>
                  </a:cxn>
                  <a:cxn ang="0">
                    <a:pos x="485" y="763"/>
                  </a:cxn>
                  <a:cxn ang="0">
                    <a:pos x="522" y="1079"/>
                  </a:cxn>
                  <a:cxn ang="0">
                    <a:pos x="581" y="1387"/>
                  </a:cxn>
                  <a:cxn ang="0">
                    <a:pos x="663" y="1689"/>
                  </a:cxn>
                  <a:cxn ang="0">
                    <a:pos x="765" y="1980"/>
                  </a:cxn>
                  <a:cxn ang="0">
                    <a:pos x="887" y="2261"/>
                  </a:cxn>
                  <a:cxn ang="0">
                    <a:pos x="1029" y="2533"/>
                  </a:cxn>
                  <a:cxn ang="0">
                    <a:pos x="1189" y="2790"/>
                  </a:cxn>
                  <a:cxn ang="0">
                    <a:pos x="1365" y="3037"/>
                  </a:cxn>
                  <a:cxn ang="0">
                    <a:pos x="1558" y="3270"/>
                  </a:cxn>
                  <a:cxn ang="0">
                    <a:pos x="1767" y="3488"/>
                  </a:cxn>
                  <a:cxn ang="0">
                    <a:pos x="1992" y="3691"/>
                  </a:cxn>
                  <a:cxn ang="0">
                    <a:pos x="2230" y="3878"/>
                  </a:cxn>
                  <a:cxn ang="0">
                    <a:pos x="2481" y="4048"/>
                  </a:cxn>
                  <a:cxn ang="0">
                    <a:pos x="2744" y="4201"/>
                  </a:cxn>
                  <a:cxn ang="0">
                    <a:pos x="3019" y="4334"/>
                  </a:cxn>
                  <a:cxn ang="0">
                    <a:pos x="3306" y="4448"/>
                  </a:cxn>
                  <a:cxn ang="0">
                    <a:pos x="3601" y="4543"/>
                  </a:cxn>
                  <a:cxn ang="0">
                    <a:pos x="3904" y="4616"/>
                  </a:cxn>
                  <a:cxn ang="0">
                    <a:pos x="4217" y="4667"/>
                  </a:cxn>
                  <a:cxn ang="0">
                    <a:pos x="4535" y="4694"/>
                  </a:cxn>
                  <a:cxn ang="0">
                    <a:pos x="4752" y="4700"/>
                  </a:cxn>
                  <a:cxn ang="0">
                    <a:pos x="4937" y="4696"/>
                  </a:cxn>
                  <a:cxn ang="0">
                    <a:pos x="5119" y="4684"/>
                  </a:cxn>
                  <a:cxn ang="0">
                    <a:pos x="5300" y="4665"/>
                  </a:cxn>
                  <a:cxn ang="0">
                    <a:pos x="5478" y="4638"/>
                  </a:cxn>
                  <a:cxn ang="0">
                    <a:pos x="5654" y="4605"/>
                  </a:cxn>
                  <a:cxn ang="0">
                    <a:pos x="5828" y="4562"/>
                  </a:cxn>
                  <a:cxn ang="0">
                    <a:pos x="5999" y="4515"/>
                  </a:cxn>
                  <a:cxn ang="0">
                    <a:pos x="6166" y="4460"/>
                  </a:cxn>
                  <a:cxn ang="0">
                    <a:pos x="6331" y="4399"/>
                  </a:cxn>
                  <a:cxn ang="0">
                    <a:pos x="6492" y="4331"/>
                  </a:cxn>
                  <a:cxn ang="0">
                    <a:pos x="6211" y="4078"/>
                  </a:cxn>
                  <a:cxn ang="0">
                    <a:pos x="6146" y="3624"/>
                  </a:cxn>
                  <a:cxn ang="0">
                    <a:pos x="5885" y="3726"/>
                  </a:cxn>
                  <a:cxn ang="0">
                    <a:pos x="5615" y="3806"/>
                  </a:cxn>
                  <a:cxn ang="0">
                    <a:pos x="5334" y="3865"/>
                  </a:cxn>
                  <a:cxn ang="0">
                    <a:pos x="5047" y="3901"/>
                  </a:cxn>
                  <a:cxn ang="0">
                    <a:pos x="4752" y="3913"/>
                  </a:cxn>
                  <a:cxn ang="0">
                    <a:pos x="4572" y="3909"/>
                  </a:cxn>
                  <a:cxn ang="0">
                    <a:pos x="4306" y="3886"/>
                  </a:cxn>
                  <a:cxn ang="0">
                    <a:pos x="4047" y="3842"/>
                  </a:cxn>
                  <a:cxn ang="0">
                    <a:pos x="3795" y="3780"/>
                  </a:cxn>
                  <a:cxn ang="0">
                    <a:pos x="3550" y="3701"/>
                  </a:cxn>
                  <a:cxn ang="0">
                    <a:pos x="3313" y="3605"/>
                  </a:cxn>
                  <a:cxn ang="0">
                    <a:pos x="3086" y="3492"/>
                  </a:cxn>
                  <a:cxn ang="0">
                    <a:pos x="2868" y="3363"/>
                  </a:cxn>
                  <a:cxn ang="0">
                    <a:pos x="2661" y="3219"/>
                  </a:cxn>
                  <a:cxn ang="0">
                    <a:pos x="2464" y="3062"/>
                  </a:cxn>
                  <a:cxn ang="0">
                    <a:pos x="2281" y="2889"/>
                  </a:cxn>
                  <a:cxn ang="0">
                    <a:pos x="2169" y="2774"/>
                  </a:cxn>
                  <a:cxn ang="0">
                    <a:pos x="2013" y="2591"/>
                  </a:cxn>
                  <a:cxn ang="0">
                    <a:pos x="1870" y="2397"/>
                  </a:cxn>
                  <a:cxn ang="0">
                    <a:pos x="1740" y="2194"/>
                  </a:cxn>
                  <a:cxn ang="0">
                    <a:pos x="1625" y="1981"/>
                  </a:cxn>
                  <a:cxn ang="0">
                    <a:pos x="1523" y="1760"/>
                  </a:cxn>
                  <a:cxn ang="0">
                    <a:pos x="1438" y="1531"/>
                  </a:cxn>
                  <a:cxn ang="0">
                    <a:pos x="1368" y="1295"/>
                  </a:cxn>
                  <a:cxn ang="0">
                    <a:pos x="1315" y="1052"/>
                  </a:cxn>
                  <a:cxn ang="0">
                    <a:pos x="1278" y="803"/>
                  </a:cxn>
                  <a:cxn ang="0">
                    <a:pos x="1259" y="549"/>
                  </a:cxn>
                  <a:cxn ang="0">
                    <a:pos x="861" y="0"/>
                  </a:cxn>
                </a:cxnLst>
                <a:rect l="0" t="0" r="r" b="b"/>
                <a:pathLst>
                  <a:path w="6597" h="4700">
                    <a:moveTo>
                      <a:pt x="0" y="542"/>
                    </a:moveTo>
                    <a:lnTo>
                      <a:pt x="0" y="549"/>
                    </a:lnTo>
                    <a:lnTo>
                      <a:pt x="473" y="549"/>
                    </a:lnTo>
                    <a:lnTo>
                      <a:pt x="473" y="549"/>
                    </a:lnTo>
                    <a:lnTo>
                      <a:pt x="478" y="655"/>
                    </a:lnTo>
                    <a:lnTo>
                      <a:pt x="485" y="763"/>
                    </a:lnTo>
                    <a:lnTo>
                      <a:pt x="495" y="868"/>
                    </a:lnTo>
                    <a:lnTo>
                      <a:pt x="507" y="975"/>
                    </a:lnTo>
                    <a:lnTo>
                      <a:pt x="522" y="1079"/>
                    </a:lnTo>
                    <a:lnTo>
                      <a:pt x="539" y="1183"/>
                    </a:lnTo>
                    <a:lnTo>
                      <a:pt x="559" y="1286"/>
                    </a:lnTo>
                    <a:lnTo>
                      <a:pt x="581" y="1387"/>
                    </a:lnTo>
                    <a:lnTo>
                      <a:pt x="606" y="1489"/>
                    </a:lnTo>
                    <a:lnTo>
                      <a:pt x="633" y="1589"/>
                    </a:lnTo>
                    <a:lnTo>
                      <a:pt x="663" y="1689"/>
                    </a:lnTo>
                    <a:lnTo>
                      <a:pt x="695" y="1787"/>
                    </a:lnTo>
                    <a:lnTo>
                      <a:pt x="729" y="1884"/>
                    </a:lnTo>
                    <a:lnTo>
                      <a:pt x="765" y="1980"/>
                    </a:lnTo>
                    <a:lnTo>
                      <a:pt x="803" y="2075"/>
                    </a:lnTo>
                    <a:lnTo>
                      <a:pt x="844" y="2169"/>
                    </a:lnTo>
                    <a:lnTo>
                      <a:pt x="887" y="2261"/>
                    </a:lnTo>
                    <a:lnTo>
                      <a:pt x="932" y="2353"/>
                    </a:lnTo>
                    <a:lnTo>
                      <a:pt x="979" y="2443"/>
                    </a:lnTo>
                    <a:lnTo>
                      <a:pt x="1029" y="2533"/>
                    </a:lnTo>
                    <a:lnTo>
                      <a:pt x="1080" y="2619"/>
                    </a:lnTo>
                    <a:lnTo>
                      <a:pt x="1133" y="2706"/>
                    </a:lnTo>
                    <a:lnTo>
                      <a:pt x="1189" y="2790"/>
                    </a:lnTo>
                    <a:lnTo>
                      <a:pt x="1246" y="2875"/>
                    </a:lnTo>
                    <a:lnTo>
                      <a:pt x="1304" y="2956"/>
                    </a:lnTo>
                    <a:lnTo>
                      <a:pt x="1365" y="3037"/>
                    </a:lnTo>
                    <a:lnTo>
                      <a:pt x="1428" y="3116"/>
                    </a:lnTo>
                    <a:lnTo>
                      <a:pt x="1492" y="3193"/>
                    </a:lnTo>
                    <a:lnTo>
                      <a:pt x="1558" y="3270"/>
                    </a:lnTo>
                    <a:lnTo>
                      <a:pt x="1626" y="3344"/>
                    </a:lnTo>
                    <a:lnTo>
                      <a:pt x="1697" y="3417"/>
                    </a:lnTo>
                    <a:lnTo>
                      <a:pt x="1767" y="3488"/>
                    </a:lnTo>
                    <a:lnTo>
                      <a:pt x="1841" y="3557"/>
                    </a:lnTo>
                    <a:lnTo>
                      <a:pt x="1916" y="3626"/>
                    </a:lnTo>
                    <a:lnTo>
                      <a:pt x="1992" y="3691"/>
                    </a:lnTo>
                    <a:lnTo>
                      <a:pt x="2070" y="3756"/>
                    </a:lnTo>
                    <a:lnTo>
                      <a:pt x="2149" y="3818"/>
                    </a:lnTo>
                    <a:lnTo>
                      <a:pt x="2230" y="3878"/>
                    </a:lnTo>
                    <a:lnTo>
                      <a:pt x="2313" y="3937"/>
                    </a:lnTo>
                    <a:lnTo>
                      <a:pt x="2396" y="3994"/>
                    </a:lnTo>
                    <a:lnTo>
                      <a:pt x="2481" y="4048"/>
                    </a:lnTo>
                    <a:lnTo>
                      <a:pt x="2568" y="4101"/>
                    </a:lnTo>
                    <a:lnTo>
                      <a:pt x="2655" y="4152"/>
                    </a:lnTo>
                    <a:lnTo>
                      <a:pt x="2744" y="4201"/>
                    </a:lnTo>
                    <a:lnTo>
                      <a:pt x="2835" y="4248"/>
                    </a:lnTo>
                    <a:lnTo>
                      <a:pt x="2926" y="4292"/>
                    </a:lnTo>
                    <a:lnTo>
                      <a:pt x="3019" y="4334"/>
                    </a:lnTo>
                    <a:lnTo>
                      <a:pt x="3113" y="4375"/>
                    </a:lnTo>
                    <a:lnTo>
                      <a:pt x="3209" y="4414"/>
                    </a:lnTo>
                    <a:lnTo>
                      <a:pt x="3306" y="4448"/>
                    </a:lnTo>
                    <a:lnTo>
                      <a:pt x="3402" y="4483"/>
                    </a:lnTo>
                    <a:lnTo>
                      <a:pt x="3501" y="4514"/>
                    </a:lnTo>
                    <a:lnTo>
                      <a:pt x="3601" y="4543"/>
                    </a:lnTo>
                    <a:lnTo>
                      <a:pt x="3701" y="4570"/>
                    </a:lnTo>
                    <a:lnTo>
                      <a:pt x="3803" y="4593"/>
                    </a:lnTo>
                    <a:lnTo>
                      <a:pt x="3904" y="4616"/>
                    </a:lnTo>
                    <a:lnTo>
                      <a:pt x="4007" y="4636"/>
                    </a:lnTo>
                    <a:lnTo>
                      <a:pt x="4111" y="4652"/>
                    </a:lnTo>
                    <a:lnTo>
                      <a:pt x="4217" y="4667"/>
                    </a:lnTo>
                    <a:lnTo>
                      <a:pt x="4322" y="4679"/>
                    </a:lnTo>
                    <a:lnTo>
                      <a:pt x="4428" y="4688"/>
                    </a:lnTo>
                    <a:lnTo>
                      <a:pt x="4535" y="4694"/>
                    </a:lnTo>
                    <a:lnTo>
                      <a:pt x="4643" y="4699"/>
                    </a:lnTo>
                    <a:lnTo>
                      <a:pt x="4752" y="4700"/>
                    </a:lnTo>
                    <a:lnTo>
                      <a:pt x="4752" y="4700"/>
                    </a:lnTo>
                    <a:lnTo>
                      <a:pt x="4814" y="4699"/>
                    </a:lnTo>
                    <a:lnTo>
                      <a:pt x="4875" y="4698"/>
                    </a:lnTo>
                    <a:lnTo>
                      <a:pt x="4937" y="4696"/>
                    </a:lnTo>
                    <a:lnTo>
                      <a:pt x="4997" y="4693"/>
                    </a:lnTo>
                    <a:lnTo>
                      <a:pt x="5058" y="4689"/>
                    </a:lnTo>
                    <a:lnTo>
                      <a:pt x="5119" y="4684"/>
                    </a:lnTo>
                    <a:lnTo>
                      <a:pt x="5180" y="4679"/>
                    </a:lnTo>
                    <a:lnTo>
                      <a:pt x="5240" y="4673"/>
                    </a:lnTo>
                    <a:lnTo>
                      <a:pt x="5300" y="4665"/>
                    </a:lnTo>
                    <a:lnTo>
                      <a:pt x="5359" y="4657"/>
                    </a:lnTo>
                    <a:lnTo>
                      <a:pt x="5419" y="4648"/>
                    </a:lnTo>
                    <a:lnTo>
                      <a:pt x="5478" y="4638"/>
                    </a:lnTo>
                    <a:lnTo>
                      <a:pt x="5538" y="4628"/>
                    </a:lnTo>
                    <a:lnTo>
                      <a:pt x="5596" y="4616"/>
                    </a:lnTo>
                    <a:lnTo>
                      <a:pt x="5654" y="4605"/>
                    </a:lnTo>
                    <a:lnTo>
                      <a:pt x="5712" y="4591"/>
                    </a:lnTo>
                    <a:lnTo>
                      <a:pt x="5771" y="4577"/>
                    </a:lnTo>
                    <a:lnTo>
                      <a:pt x="5828" y="4562"/>
                    </a:lnTo>
                    <a:lnTo>
                      <a:pt x="5885" y="4548"/>
                    </a:lnTo>
                    <a:lnTo>
                      <a:pt x="5942" y="4531"/>
                    </a:lnTo>
                    <a:lnTo>
                      <a:pt x="5999" y="4515"/>
                    </a:lnTo>
                    <a:lnTo>
                      <a:pt x="6055" y="4498"/>
                    </a:lnTo>
                    <a:lnTo>
                      <a:pt x="6110" y="4479"/>
                    </a:lnTo>
                    <a:lnTo>
                      <a:pt x="6166" y="4460"/>
                    </a:lnTo>
                    <a:lnTo>
                      <a:pt x="6222" y="4440"/>
                    </a:lnTo>
                    <a:lnTo>
                      <a:pt x="6276" y="4420"/>
                    </a:lnTo>
                    <a:lnTo>
                      <a:pt x="6331" y="4399"/>
                    </a:lnTo>
                    <a:lnTo>
                      <a:pt x="6384" y="4377"/>
                    </a:lnTo>
                    <a:lnTo>
                      <a:pt x="6439" y="4354"/>
                    </a:lnTo>
                    <a:lnTo>
                      <a:pt x="6492" y="4331"/>
                    </a:lnTo>
                    <a:lnTo>
                      <a:pt x="6545" y="4307"/>
                    </a:lnTo>
                    <a:lnTo>
                      <a:pt x="6597" y="4282"/>
                    </a:lnTo>
                    <a:lnTo>
                      <a:pt x="6211" y="4078"/>
                    </a:lnTo>
                    <a:lnTo>
                      <a:pt x="6231" y="3586"/>
                    </a:lnTo>
                    <a:lnTo>
                      <a:pt x="6231" y="3586"/>
                    </a:lnTo>
                    <a:lnTo>
                      <a:pt x="6146" y="3624"/>
                    </a:lnTo>
                    <a:lnTo>
                      <a:pt x="6061" y="3660"/>
                    </a:lnTo>
                    <a:lnTo>
                      <a:pt x="5973" y="3694"/>
                    </a:lnTo>
                    <a:lnTo>
                      <a:pt x="5885" y="3726"/>
                    </a:lnTo>
                    <a:lnTo>
                      <a:pt x="5796" y="3754"/>
                    </a:lnTo>
                    <a:lnTo>
                      <a:pt x="5705" y="3782"/>
                    </a:lnTo>
                    <a:lnTo>
                      <a:pt x="5615" y="3806"/>
                    </a:lnTo>
                    <a:lnTo>
                      <a:pt x="5522" y="3829"/>
                    </a:lnTo>
                    <a:lnTo>
                      <a:pt x="5429" y="3847"/>
                    </a:lnTo>
                    <a:lnTo>
                      <a:pt x="5334" y="3865"/>
                    </a:lnTo>
                    <a:lnTo>
                      <a:pt x="5239" y="3880"/>
                    </a:lnTo>
                    <a:lnTo>
                      <a:pt x="5144" y="3892"/>
                    </a:lnTo>
                    <a:lnTo>
                      <a:pt x="5047" y="3901"/>
                    </a:lnTo>
                    <a:lnTo>
                      <a:pt x="4949" y="3908"/>
                    </a:lnTo>
                    <a:lnTo>
                      <a:pt x="4851" y="3912"/>
                    </a:lnTo>
                    <a:lnTo>
                      <a:pt x="4752" y="3913"/>
                    </a:lnTo>
                    <a:lnTo>
                      <a:pt x="4752" y="3913"/>
                    </a:lnTo>
                    <a:lnTo>
                      <a:pt x="4661" y="3912"/>
                    </a:lnTo>
                    <a:lnTo>
                      <a:pt x="4572" y="3909"/>
                    </a:lnTo>
                    <a:lnTo>
                      <a:pt x="4483" y="3903"/>
                    </a:lnTo>
                    <a:lnTo>
                      <a:pt x="4394" y="3896"/>
                    </a:lnTo>
                    <a:lnTo>
                      <a:pt x="4306" y="3886"/>
                    </a:lnTo>
                    <a:lnTo>
                      <a:pt x="4219" y="3873"/>
                    </a:lnTo>
                    <a:lnTo>
                      <a:pt x="4132" y="3859"/>
                    </a:lnTo>
                    <a:lnTo>
                      <a:pt x="4047" y="3842"/>
                    </a:lnTo>
                    <a:lnTo>
                      <a:pt x="3962" y="3824"/>
                    </a:lnTo>
                    <a:lnTo>
                      <a:pt x="3878" y="3804"/>
                    </a:lnTo>
                    <a:lnTo>
                      <a:pt x="3795" y="3780"/>
                    </a:lnTo>
                    <a:lnTo>
                      <a:pt x="3712" y="3757"/>
                    </a:lnTo>
                    <a:lnTo>
                      <a:pt x="3630" y="3730"/>
                    </a:lnTo>
                    <a:lnTo>
                      <a:pt x="3550" y="3701"/>
                    </a:lnTo>
                    <a:lnTo>
                      <a:pt x="3470" y="3671"/>
                    </a:lnTo>
                    <a:lnTo>
                      <a:pt x="3391" y="3639"/>
                    </a:lnTo>
                    <a:lnTo>
                      <a:pt x="3313" y="3605"/>
                    </a:lnTo>
                    <a:lnTo>
                      <a:pt x="3236" y="3569"/>
                    </a:lnTo>
                    <a:lnTo>
                      <a:pt x="3161" y="3531"/>
                    </a:lnTo>
                    <a:lnTo>
                      <a:pt x="3086" y="3492"/>
                    </a:lnTo>
                    <a:lnTo>
                      <a:pt x="3012" y="3451"/>
                    </a:lnTo>
                    <a:lnTo>
                      <a:pt x="2940" y="3407"/>
                    </a:lnTo>
                    <a:lnTo>
                      <a:pt x="2868" y="3363"/>
                    </a:lnTo>
                    <a:lnTo>
                      <a:pt x="2797" y="3317"/>
                    </a:lnTo>
                    <a:lnTo>
                      <a:pt x="2729" y="3269"/>
                    </a:lnTo>
                    <a:lnTo>
                      <a:pt x="2661" y="3219"/>
                    </a:lnTo>
                    <a:lnTo>
                      <a:pt x="2594" y="3168"/>
                    </a:lnTo>
                    <a:lnTo>
                      <a:pt x="2528" y="3115"/>
                    </a:lnTo>
                    <a:lnTo>
                      <a:pt x="2464" y="3062"/>
                    </a:lnTo>
                    <a:lnTo>
                      <a:pt x="2402" y="3006"/>
                    </a:lnTo>
                    <a:lnTo>
                      <a:pt x="2340" y="2949"/>
                    </a:lnTo>
                    <a:lnTo>
                      <a:pt x="2281" y="2889"/>
                    </a:lnTo>
                    <a:lnTo>
                      <a:pt x="2281" y="2889"/>
                    </a:lnTo>
                    <a:lnTo>
                      <a:pt x="2224" y="2832"/>
                    </a:lnTo>
                    <a:lnTo>
                      <a:pt x="2169" y="2774"/>
                    </a:lnTo>
                    <a:lnTo>
                      <a:pt x="2116" y="2713"/>
                    </a:lnTo>
                    <a:lnTo>
                      <a:pt x="2064" y="2653"/>
                    </a:lnTo>
                    <a:lnTo>
                      <a:pt x="2013" y="2591"/>
                    </a:lnTo>
                    <a:lnTo>
                      <a:pt x="1964" y="2528"/>
                    </a:lnTo>
                    <a:lnTo>
                      <a:pt x="1916" y="2463"/>
                    </a:lnTo>
                    <a:lnTo>
                      <a:pt x="1870" y="2397"/>
                    </a:lnTo>
                    <a:lnTo>
                      <a:pt x="1826" y="2331"/>
                    </a:lnTo>
                    <a:lnTo>
                      <a:pt x="1782" y="2262"/>
                    </a:lnTo>
                    <a:lnTo>
                      <a:pt x="1740" y="2194"/>
                    </a:lnTo>
                    <a:lnTo>
                      <a:pt x="1700" y="2124"/>
                    </a:lnTo>
                    <a:lnTo>
                      <a:pt x="1662" y="2053"/>
                    </a:lnTo>
                    <a:lnTo>
                      <a:pt x="1625" y="1981"/>
                    </a:lnTo>
                    <a:lnTo>
                      <a:pt x="1589" y="1909"/>
                    </a:lnTo>
                    <a:lnTo>
                      <a:pt x="1555" y="1835"/>
                    </a:lnTo>
                    <a:lnTo>
                      <a:pt x="1523" y="1760"/>
                    </a:lnTo>
                    <a:lnTo>
                      <a:pt x="1494" y="1685"/>
                    </a:lnTo>
                    <a:lnTo>
                      <a:pt x="1465" y="1608"/>
                    </a:lnTo>
                    <a:lnTo>
                      <a:pt x="1438" y="1531"/>
                    </a:lnTo>
                    <a:lnTo>
                      <a:pt x="1413" y="1453"/>
                    </a:lnTo>
                    <a:lnTo>
                      <a:pt x="1389" y="1374"/>
                    </a:lnTo>
                    <a:lnTo>
                      <a:pt x="1368" y="1295"/>
                    </a:lnTo>
                    <a:lnTo>
                      <a:pt x="1348" y="1214"/>
                    </a:lnTo>
                    <a:lnTo>
                      <a:pt x="1330" y="1133"/>
                    </a:lnTo>
                    <a:lnTo>
                      <a:pt x="1315" y="1052"/>
                    </a:lnTo>
                    <a:lnTo>
                      <a:pt x="1300" y="970"/>
                    </a:lnTo>
                    <a:lnTo>
                      <a:pt x="1288" y="887"/>
                    </a:lnTo>
                    <a:lnTo>
                      <a:pt x="1278" y="803"/>
                    </a:lnTo>
                    <a:lnTo>
                      <a:pt x="1270" y="718"/>
                    </a:lnTo>
                    <a:lnTo>
                      <a:pt x="1264" y="633"/>
                    </a:lnTo>
                    <a:lnTo>
                      <a:pt x="1259" y="549"/>
                    </a:lnTo>
                    <a:lnTo>
                      <a:pt x="1722" y="549"/>
                    </a:lnTo>
                    <a:lnTo>
                      <a:pt x="1722" y="542"/>
                    </a:lnTo>
                    <a:lnTo>
                      <a:pt x="861" y="0"/>
                    </a:lnTo>
                    <a:lnTo>
                      <a:pt x="0" y="542"/>
                    </a:lnTo>
                    <a:close/>
                  </a:path>
                </a:pathLst>
              </a:custGeom>
              <a:gradFill flip="none" rotWithShape="1">
                <a:gsLst>
                  <a:gs pos="0">
                    <a:srgbClr val="211C50"/>
                  </a:gs>
                  <a:gs pos="100000">
                    <a:srgbClr val="22549E"/>
                  </a:gs>
                </a:gsLst>
                <a:lin ang="5400000" scaled="1"/>
                <a:tileRect/>
              </a:gradFill>
              <a:ln w="9525" cap="flat" cmpd="sng" algn="ctr">
                <a:solidFill>
                  <a:srgbClr val="FFFFFF"/>
                </a:solidFill>
                <a:prstDash val="solid"/>
                <a:round/>
                <a:headEnd type="none" w="med" len="med"/>
                <a:tailEnd type="none" w="med" len="med"/>
              </a:ln>
              <a:effectLst>
                <a:outerShdw blurRad="50800" dist="38100" dir="2700000" algn="tl" rotWithShape="0">
                  <a:prstClr val="black">
                    <a:alpha val="21000"/>
                  </a:prstClr>
                </a:outerShdw>
              </a:effectLst>
            </p:spPr>
            <p:txBody>
              <a:bodyPr vert="horz" wrap="square" lIns="72009" tIns="36005" rIns="72009" bIns="36005" numCol="1" anchor="t" anchorCtr="0" compatLnSpc="1">
                <a:prstTxWarp prst="textNoShape">
                  <a:avLst/>
                </a:prstTxWarp>
              </a:bodyPr>
              <a:lstStyle/>
              <a:p>
                <a:endParaRPr lang="en-US" sz="1000">
                  <a:latin typeface="Times New Roman" panose="02020603050405020304" pitchFamily="18" charset="0"/>
                  <a:ea typeface="Arial" charset="0"/>
                  <a:cs typeface="Times New Roman" panose="02020603050405020304" pitchFamily="18" charset="0"/>
                </a:endParaRPr>
              </a:p>
            </p:txBody>
          </p:sp>
          <p:sp>
            <p:nvSpPr>
              <p:cNvPr id="27" name="Freeform 8"/>
              <p:cNvSpPr>
                <a:spLocks noEditPoints="1"/>
              </p:cNvSpPr>
              <p:nvPr/>
            </p:nvSpPr>
            <p:spPr bwMode="auto">
              <a:xfrm>
                <a:off x="257175" y="1163638"/>
                <a:ext cx="3489325" cy="2263775"/>
              </a:xfrm>
              <a:custGeom>
                <a:avLst/>
                <a:gdLst/>
                <a:ahLst/>
                <a:cxnLst>
                  <a:cxn ang="0">
                    <a:pos x="772" y="4278"/>
                  </a:cxn>
                  <a:cxn ang="0">
                    <a:pos x="4057" y="5"/>
                  </a:cxn>
                  <a:cxn ang="0">
                    <a:pos x="3646" y="45"/>
                  </a:cxn>
                  <a:cxn ang="0">
                    <a:pos x="3247" y="121"/>
                  </a:cxn>
                  <a:cxn ang="0">
                    <a:pos x="2861" y="235"/>
                  </a:cxn>
                  <a:cxn ang="0">
                    <a:pos x="2492" y="383"/>
                  </a:cxn>
                  <a:cxn ang="0">
                    <a:pos x="2141" y="564"/>
                  </a:cxn>
                  <a:cxn ang="0">
                    <a:pos x="1810" y="775"/>
                  </a:cxn>
                  <a:cxn ang="0">
                    <a:pos x="1501" y="1014"/>
                  </a:cxn>
                  <a:cxn ang="0">
                    <a:pos x="1214" y="1280"/>
                  </a:cxn>
                  <a:cxn ang="0">
                    <a:pos x="953" y="1570"/>
                  </a:cxn>
                  <a:cxn ang="0">
                    <a:pos x="720" y="1885"/>
                  </a:cxn>
                  <a:cxn ang="0">
                    <a:pos x="514" y="2220"/>
                  </a:cxn>
                  <a:cxn ang="0">
                    <a:pos x="340" y="2574"/>
                  </a:cxn>
                  <a:cxn ang="0">
                    <a:pos x="198" y="2947"/>
                  </a:cxn>
                  <a:cxn ang="0">
                    <a:pos x="91" y="3335"/>
                  </a:cxn>
                  <a:cxn ang="0">
                    <a:pos x="21" y="3736"/>
                  </a:cxn>
                  <a:cxn ang="0">
                    <a:pos x="787" y="3963"/>
                  </a:cxn>
                  <a:cxn ang="0">
                    <a:pos x="818" y="3715"/>
                  </a:cxn>
                  <a:cxn ang="0">
                    <a:pos x="886" y="3394"/>
                  </a:cxn>
                  <a:cxn ang="0">
                    <a:pos x="982" y="3083"/>
                  </a:cxn>
                  <a:cxn ang="0">
                    <a:pos x="1106" y="2787"/>
                  </a:cxn>
                  <a:cxn ang="0">
                    <a:pos x="1256" y="2505"/>
                  </a:cxn>
                  <a:cxn ang="0">
                    <a:pos x="1430" y="2239"/>
                  </a:cxn>
                  <a:cxn ang="0">
                    <a:pos x="1627" y="1990"/>
                  </a:cxn>
                  <a:cxn ang="0">
                    <a:pos x="1845" y="1761"/>
                  </a:cxn>
                  <a:cxn ang="0">
                    <a:pos x="2083" y="1552"/>
                  </a:cxn>
                  <a:cxn ang="0">
                    <a:pos x="2340" y="1364"/>
                  </a:cxn>
                  <a:cxn ang="0">
                    <a:pos x="2614" y="1201"/>
                  </a:cxn>
                  <a:cxn ang="0">
                    <a:pos x="2902" y="1062"/>
                  </a:cxn>
                  <a:cxn ang="0">
                    <a:pos x="3205" y="951"/>
                  </a:cxn>
                  <a:cxn ang="0">
                    <a:pos x="3520" y="866"/>
                  </a:cxn>
                  <a:cxn ang="0">
                    <a:pos x="3846" y="810"/>
                  </a:cxn>
                  <a:cxn ang="0">
                    <a:pos x="4181" y="787"/>
                  </a:cxn>
                  <a:cxn ang="0">
                    <a:pos x="4378" y="788"/>
                  </a:cxn>
                  <a:cxn ang="0">
                    <a:pos x="4599" y="802"/>
                  </a:cxn>
                  <a:cxn ang="0">
                    <a:pos x="4816" y="829"/>
                  </a:cxn>
                  <a:cxn ang="0">
                    <a:pos x="5028" y="869"/>
                  </a:cxn>
                  <a:cxn ang="0">
                    <a:pos x="5236" y="922"/>
                  </a:cxn>
                  <a:cxn ang="0">
                    <a:pos x="5438" y="986"/>
                  </a:cxn>
                  <a:cxn ang="0">
                    <a:pos x="5635" y="1063"/>
                  </a:cxn>
                  <a:cxn ang="0">
                    <a:pos x="5826" y="1153"/>
                  </a:cxn>
                  <a:cxn ang="0">
                    <a:pos x="5690" y="1601"/>
                  </a:cxn>
                  <a:cxn ang="0">
                    <a:pos x="6318" y="522"/>
                  </a:cxn>
                  <a:cxn ang="0">
                    <a:pos x="6143" y="431"/>
                  </a:cxn>
                  <a:cxn ang="0">
                    <a:pos x="5905" y="325"/>
                  </a:cxn>
                  <a:cxn ang="0">
                    <a:pos x="5659" y="232"/>
                  </a:cxn>
                  <a:cxn ang="0">
                    <a:pos x="5406" y="152"/>
                  </a:cxn>
                  <a:cxn ang="0">
                    <a:pos x="5147" y="90"/>
                  </a:cxn>
                  <a:cxn ang="0">
                    <a:pos x="4882" y="43"/>
                  </a:cxn>
                  <a:cxn ang="0">
                    <a:pos x="4611" y="14"/>
                  </a:cxn>
                  <a:cxn ang="0">
                    <a:pos x="4336" y="0"/>
                  </a:cxn>
                </a:cxnLst>
                <a:rect l="0" t="0" r="r" b="b"/>
                <a:pathLst>
                  <a:path w="6595" h="4278">
                    <a:moveTo>
                      <a:pt x="772" y="4278"/>
                    </a:moveTo>
                    <a:lnTo>
                      <a:pt x="772" y="4278"/>
                    </a:lnTo>
                    <a:lnTo>
                      <a:pt x="772" y="4278"/>
                    </a:lnTo>
                    <a:lnTo>
                      <a:pt x="772" y="4278"/>
                    </a:lnTo>
                    <a:close/>
                    <a:moveTo>
                      <a:pt x="4267" y="0"/>
                    </a:moveTo>
                    <a:lnTo>
                      <a:pt x="4267" y="0"/>
                    </a:lnTo>
                    <a:lnTo>
                      <a:pt x="4162" y="1"/>
                    </a:lnTo>
                    <a:lnTo>
                      <a:pt x="4057" y="5"/>
                    </a:lnTo>
                    <a:lnTo>
                      <a:pt x="3953" y="11"/>
                    </a:lnTo>
                    <a:lnTo>
                      <a:pt x="3850" y="20"/>
                    </a:lnTo>
                    <a:lnTo>
                      <a:pt x="3748" y="31"/>
                    </a:lnTo>
                    <a:lnTo>
                      <a:pt x="3646" y="45"/>
                    </a:lnTo>
                    <a:lnTo>
                      <a:pt x="3544" y="61"/>
                    </a:lnTo>
                    <a:lnTo>
                      <a:pt x="3444" y="78"/>
                    </a:lnTo>
                    <a:lnTo>
                      <a:pt x="3345" y="99"/>
                    </a:lnTo>
                    <a:lnTo>
                      <a:pt x="3247" y="121"/>
                    </a:lnTo>
                    <a:lnTo>
                      <a:pt x="3149" y="147"/>
                    </a:lnTo>
                    <a:lnTo>
                      <a:pt x="3052" y="175"/>
                    </a:lnTo>
                    <a:lnTo>
                      <a:pt x="2957" y="203"/>
                    </a:lnTo>
                    <a:lnTo>
                      <a:pt x="2861" y="235"/>
                    </a:lnTo>
                    <a:lnTo>
                      <a:pt x="2767" y="269"/>
                    </a:lnTo>
                    <a:lnTo>
                      <a:pt x="2676" y="305"/>
                    </a:lnTo>
                    <a:lnTo>
                      <a:pt x="2584" y="343"/>
                    </a:lnTo>
                    <a:lnTo>
                      <a:pt x="2492" y="383"/>
                    </a:lnTo>
                    <a:lnTo>
                      <a:pt x="2403" y="425"/>
                    </a:lnTo>
                    <a:lnTo>
                      <a:pt x="2315" y="470"/>
                    </a:lnTo>
                    <a:lnTo>
                      <a:pt x="2228" y="516"/>
                    </a:lnTo>
                    <a:lnTo>
                      <a:pt x="2141" y="564"/>
                    </a:lnTo>
                    <a:lnTo>
                      <a:pt x="2057" y="613"/>
                    </a:lnTo>
                    <a:lnTo>
                      <a:pt x="1973" y="665"/>
                    </a:lnTo>
                    <a:lnTo>
                      <a:pt x="1891" y="719"/>
                    </a:lnTo>
                    <a:lnTo>
                      <a:pt x="1810" y="775"/>
                    </a:lnTo>
                    <a:lnTo>
                      <a:pt x="1731" y="832"/>
                    </a:lnTo>
                    <a:lnTo>
                      <a:pt x="1653" y="891"/>
                    </a:lnTo>
                    <a:lnTo>
                      <a:pt x="1576" y="951"/>
                    </a:lnTo>
                    <a:lnTo>
                      <a:pt x="1501" y="1014"/>
                    </a:lnTo>
                    <a:lnTo>
                      <a:pt x="1426" y="1078"/>
                    </a:lnTo>
                    <a:lnTo>
                      <a:pt x="1354" y="1144"/>
                    </a:lnTo>
                    <a:lnTo>
                      <a:pt x="1284" y="1211"/>
                    </a:lnTo>
                    <a:lnTo>
                      <a:pt x="1214" y="1280"/>
                    </a:lnTo>
                    <a:lnTo>
                      <a:pt x="1146" y="1350"/>
                    </a:lnTo>
                    <a:lnTo>
                      <a:pt x="1080" y="1423"/>
                    </a:lnTo>
                    <a:lnTo>
                      <a:pt x="1016" y="1496"/>
                    </a:lnTo>
                    <a:lnTo>
                      <a:pt x="953" y="1570"/>
                    </a:lnTo>
                    <a:lnTo>
                      <a:pt x="892" y="1647"/>
                    </a:lnTo>
                    <a:lnTo>
                      <a:pt x="833" y="1725"/>
                    </a:lnTo>
                    <a:lnTo>
                      <a:pt x="775" y="1804"/>
                    </a:lnTo>
                    <a:lnTo>
                      <a:pt x="720" y="1885"/>
                    </a:lnTo>
                    <a:lnTo>
                      <a:pt x="665" y="1967"/>
                    </a:lnTo>
                    <a:lnTo>
                      <a:pt x="613" y="2050"/>
                    </a:lnTo>
                    <a:lnTo>
                      <a:pt x="562" y="2134"/>
                    </a:lnTo>
                    <a:lnTo>
                      <a:pt x="514" y="2220"/>
                    </a:lnTo>
                    <a:lnTo>
                      <a:pt x="468" y="2306"/>
                    </a:lnTo>
                    <a:lnTo>
                      <a:pt x="423" y="2394"/>
                    </a:lnTo>
                    <a:lnTo>
                      <a:pt x="380" y="2485"/>
                    </a:lnTo>
                    <a:lnTo>
                      <a:pt x="340" y="2574"/>
                    </a:lnTo>
                    <a:lnTo>
                      <a:pt x="302" y="2666"/>
                    </a:lnTo>
                    <a:lnTo>
                      <a:pt x="265" y="2759"/>
                    </a:lnTo>
                    <a:lnTo>
                      <a:pt x="230" y="2852"/>
                    </a:lnTo>
                    <a:lnTo>
                      <a:pt x="198" y="2947"/>
                    </a:lnTo>
                    <a:lnTo>
                      <a:pt x="168" y="3042"/>
                    </a:lnTo>
                    <a:lnTo>
                      <a:pt x="141" y="3139"/>
                    </a:lnTo>
                    <a:lnTo>
                      <a:pt x="115" y="3236"/>
                    </a:lnTo>
                    <a:lnTo>
                      <a:pt x="91" y="3335"/>
                    </a:lnTo>
                    <a:lnTo>
                      <a:pt x="70" y="3434"/>
                    </a:lnTo>
                    <a:lnTo>
                      <a:pt x="52" y="3533"/>
                    </a:lnTo>
                    <a:lnTo>
                      <a:pt x="36" y="3635"/>
                    </a:lnTo>
                    <a:lnTo>
                      <a:pt x="21" y="3736"/>
                    </a:lnTo>
                    <a:lnTo>
                      <a:pt x="10" y="3838"/>
                    </a:lnTo>
                    <a:lnTo>
                      <a:pt x="0" y="3941"/>
                    </a:lnTo>
                    <a:lnTo>
                      <a:pt x="376" y="3704"/>
                    </a:lnTo>
                    <a:lnTo>
                      <a:pt x="787" y="3963"/>
                    </a:lnTo>
                    <a:lnTo>
                      <a:pt x="787" y="3963"/>
                    </a:lnTo>
                    <a:lnTo>
                      <a:pt x="795" y="3880"/>
                    </a:lnTo>
                    <a:lnTo>
                      <a:pt x="805" y="3797"/>
                    </a:lnTo>
                    <a:lnTo>
                      <a:pt x="818" y="3715"/>
                    </a:lnTo>
                    <a:lnTo>
                      <a:pt x="831" y="3633"/>
                    </a:lnTo>
                    <a:lnTo>
                      <a:pt x="847" y="3553"/>
                    </a:lnTo>
                    <a:lnTo>
                      <a:pt x="866" y="3474"/>
                    </a:lnTo>
                    <a:lnTo>
                      <a:pt x="886" y="3394"/>
                    </a:lnTo>
                    <a:lnTo>
                      <a:pt x="907" y="3315"/>
                    </a:lnTo>
                    <a:lnTo>
                      <a:pt x="930" y="3237"/>
                    </a:lnTo>
                    <a:lnTo>
                      <a:pt x="955" y="3160"/>
                    </a:lnTo>
                    <a:lnTo>
                      <a:pt x="982" y="3083"/>
                    </a:lnTo>
                    <a:lnTo>
                      <a:pt x="1011" y="3009"/>
                    </a:lnTo>
                    <a:lnTo>
                      <a:pt x="1041" y="2933"/>
                    </a:lnTo>
                    <a:lnTo>
                      <a:pt x="1073" y="2860"/>
                    </a:lnTo>
                    <a:lnTo>
                      <a:pt x="1106" y="2787"/>
                    </a:lnTo>
                    <a:lnTo>
                      <a:pt x="1141" y="2715"/>
                    </a:lnTo>
                    <a:lnTo>
                      <a:pt x="1178" y="2645"/>
                    </a:lnTo>
                    <a:lnTo>
                      <a:pt x="1217" y="2574"/>
                    </a:lnTo>
                    <a:lnTo>
                      <a:pt x="1256" y="2505"/>
                    </a:lnTo>
                    <a:lnTo>
                      <a:pt x="1297" y="2436"/>
                    </a:lnTo>
                    <a:lnTo>
                      <a:pt x="1341" y="2369"/>
                    </a:lnTo>
                    <a:lnTo>
                      <a:pt x="1384" y="2304"/>
                    </a:lnTo>
                    <a:lnTo>
                      <a:pt x="1430" y="2239"/>
                    </a:lnTo>
                    <a:lnTo>
                      <a:pt x="1477" y="2175"/>
                    </a:lnTo>
                    <a:lnTo>
                      <a:pt x="1525" y="2112"/>
                    </a:lnTo>
                    <a:lnTo>
                      <a:pt x="1576" y="2051"/>
                    </a:lnTo>
                    <a:lnTo>
                      <a:pt x="1627" y="1990"/>
                    </a:lnTo>
                    <a:lnTo>
                      <a:pt x="1680" y="1931"/>
                    </a:lnTo>
                    <a:lnTo>
                      <a:pt x="1734" y="1873"/>
                    </a:lnTo>
                    <a:lnTo>
                      <a:pt x="1789" y="1817"/>
                    </a:lnTo>
                    <a:lnTo>
                      <a:pt x="1845" y="1761"/>
                    </a:lnTo>
                    <a:lnTo>
                      <a:pt x="1903" y="1706"/>
                    </a:lnTo>
                    <a:lnTo>
                      <a:pt x="1962" y="1653"/>
                    </a:lnTo>
                    <a:lnTo>
                      <a:pt x="2022" y="1602"/>
                    </a:lnTo>
                    <a:lnTo>
                      <a:pt x="2083" y="1552"/>
                    </a:lnTo>
                    <a:lnTo>
                      <a:pt x="2146" y="1503"/>
                    </a:lnTo>
                    <a:lnTo>
                      <a:pt x="2210" y="1455"/>
                    </a:lnTo>
                    <a:lnTo>
                      <a:pt x="2274" y="1409"/>
                    </a:lnTo>
                    <a:lnTo>
                      <a:pt x="2340" y="1364"/>
                    </a:lnTo>
                    <a:lnTo>
                      <a:pt x="2407" y="1321"/>
                    </a:lnTo>
                    <a:lnTo>
                      <a:pt x="2475" y="1280"/>
                    </a:lnTo>
                    <a:lnTo>
                      <a:pt x="2543" y="1239"/>
                    </a:lnTo>
                    <a:lnTo>
                      <a:pt x="2614" y="1201"/>
                    </a:lnTo>
                    <a:lnTo>
                      <a:pt x="2684" y="1164"/>
                    </a:lnTo>
                    <a:lnTo>
                      <a:pt x="2756" y="1128"/>
                    </a:lnTo>
                    <a:lnTo>
                      <a:pt x="2828" y="1094"/>
                    </a:lnTo>
                    <a:lnTo>
                      <a:pt x="2902" y="1062"/>
                    </a:lnTo>
                    <a:lnTo>
                      <a:pt x="2977" y="1031"/>
                    </a:lnTo>
                    <a:lnTo>
                      <a:pt x="3051" y="1003"/>
                    </a:lnTo>
                    <a:lnTo>
                      <a:pt x="3128" y="975"/>
                    </a:lnTo>
                    <a:lnTo>
                      <a:pt x="3205" y="951"/>
                    </a:lnTo>
                    <a:lnTo>
                      <a:pt x="3283" y="926"/>
                    </a:lnTo>
                    <a:lnTo>
                      <a:pt x="3361" y="905"/>
                    </a:lnTo>
                    <a:lnTo>
                      <a:pt x="3440" y="884"/>
                    </a:lnTo>
                    <a:lnTo>
                      <a:pt x="3520" y="866"/>
                    </a:lnTo>
                    <a:lnTo>
                      <a:pt x="3600" y="849"/>
                    </a:lnTo>
                    <a:lnTo>
                      <a:pt x="3682" y="834"/>
                    </a:lnTo>
                    <a:lnTo>
                      <a:pt x="3764" y="822"/>
                    </a:lnTo>
                    <a:lnTo>
                      <a:pt x="3846" y="810"/>
                    </a:lnTo>
                    <a:lnTo>
                      <a:pt x="3929" y="802"/>
                    </a:lnTo>
                    <a:lnTo>
                      <a:pt x="4013" y="794"/>
                    </a:lnTo>
                    <a:lnTo>
                      <a:pt x="4097" y="789"/>
                    </a:lnTo>
                    <a:lnTo>
                      <a:pt x="4181" y="787"/>
                    </a:lnTo>
                    <a:lnTo>
                      <a:pt x="4267" y="786"/>
                    </a:lnTo>
                    <a:lnTo>
                      <a:pt x="4267" y="786"/>
                    </a:lnTo>
                    <a:lnTo>
                      <a:pt x="4323" y="786"/>
                    </a:lnTo>
                    <a:lnTo>
                      <a:pt x="4378" y="788"/>
                    </a:lnTo>
                    <a:lnTo>
                      <a:pt x="4434" y="789"/>
                    </a:lnTo>
                    <a:lnTo>
                      <a:pt x="4490" y="793"/>
                    </a:lnTo>
                    <a:lnTo>
                      <a:pt x="4545" y="797"/>
                    </a:lnTo>
                    <a:lnTo>
                      <a:pt x="4599" y="802"/>
                    </a:lnTo>
                    <a:lnTo>
                      <a:pt x="4654" y="807"/>
                    </a:lnTo>
                    <a:lnTo>
                      <a:pt x="4708" y="813"/>
                    </a:lnTo>
                    <a:lnTo>
                      <a:pt x="4763" y="820"/>
                    </a:lnTo>
                    <a:lnTo>
                      <a:pt x="4816" y="829"/>
                    </a:lnTo>
                    <a:lnTo>
                      <a:pt x="4869" y="838"/>
                    </a:lnTo>
                    <a:lnTo>
                      <a:pt x="4923" y="848"/>
                    </a:lnTo>
                    <a:lnTo>
                      <a:pt x="4976" y="858"/>
                    </a:lnTo>
                    <a:lnTo>
                      <a:pt x="5028" y="869"/>
                    </a:lnTo>
                    <a:lnTo>
                      <a:pt x="5081" y="881"/>
                    </a:lnTo>
                    <a:lnTo>
                      <a:pt x="5133" y="894"/>
                    </a:lnTo>
                    <a:lnTo>
                      <a:pt x="5184" y="907"/>
                    </a:lnTo>
                    <a:lnTo>
                      <a:pt x="5236" y="922"/>
                    </a:lnTo>
                    <a:lnTo>
                      <a:pt x="5287" y="937"/>
                    </a:lnTo>
                    <a:lnTo>
                      <a:pt x="5338" y="953"/>
                    </a:lnTo>
                    <a:lnTo>
                      <a:pt x="5389" y="969"/>
                    </a:lnTo>
                    <a:lnTo>
                      <a:pt x="5438" y="986"/>
                    </a:lnTo>
                    <a:lnTo>
                      <a:pt x="5488" y="1005"/>
                    </a:lnTo>
                    <a:lnTo>
                      <a:pt x="5537" y="1024"/>
                    </a:lnTo>
                    <a:lnTo>
                      <a:pt x="5587" y="1043"/>
                    </a:lnTo>
                    <a:lnTo>
                      <a:pt x="5635" y="1063"/>
                    </a:lnTo>
                    <a:lnTo>
                      <a:pt x="5684" y="1084"/>
                    </a:lnTo>
                    <a:lnTo>
                      <a:pt x="5731" y="1107"/>
                    </a:lnTo>
                    <a:lnTo>
                      <a:pt x="5779" y="1129"/>
                    </a:lnTo>
                    <a:lnTo>
                      <a:pt x="5826" y="1153"/>
                    </a:lnTo>
                    <a:lnTo>
                      <a:pt x="5872" y="1176"/>
                    </a:lnTo>
                    <a:lnTo>
                      <a:pt x="5919" y="1201"/>
                    </a:lnTo>
                    <a:lnTo>
                      <a:pt x="5685" y="1599"/>
                    </a:lnTo>
                    <a:lnTo>
                      <a:pt x="5690" y="1601"/>
                    </a:lnTo>
                    <a:lnTo>
                      <a:pt x="6595" y="1135"/>
                    </a:lnTo>
                    <a:lnTo>
                      <a:pt x="6561" y="118"/>
                    </a:lnTo>
                    <a:lnTo>
                      <a:pt x="6556" y="115"/>
                    </a:lnTo>
                    <a:lnTo>
                      <a:pt x="6318" y="522"/>
                    </a:lnTo>
                    <a:lnTo>
                      <a:pt x="6318" y="522"/>
                    </a:lnTo>
                    <a:lnTo>
                      <a:pt x="6260" y="491"/>
                    </a:lnTo>
                    <a:lnTo>
                      <a:pt x="6203" y="461"/>
                    </a:lnTo>
                    <a:lnTo>
                      <a:pt x="6143" y="431"/>
                    </a:lnTo>
                    <a:lnTo>
                      <a:pt x="6085" y="404"/>
                    </a:lnTo>
                    <a:lnTo>
                      <a:pt x="6026" y="377"/>
                    </a:lnTo>
                    <a:lnTo>
                      <a:pt x="5966" y="349"/>
                    </a:lnTo>
                    <a:lnTo>
                      <a:pt x="5905" y="325"/>
                    </a:lnTo>
                    <a:lnTo>
                      <a:pt x="5845" y="300"/>
                    </a:lnTo>
                    <a:lnTo>
                      <a:pt x="5783" y="276"/>
                    </a:lnTo>
                    <a:lnTo>
                      <a:pt x="5722" y="253"/>
                    </a:lnTo>
                    <a:lnTo>
                      <a:pt x="5659" y="232"/>
                    </a:lnTo>
                    <a:lnTo>
                      <a:pt x="5597" y="211"/>
                    </a:lnTo>
                    <a:lnTo>
                      <a:pt x="5534" y="190"/>
                    </a:lnTo>
                    <a:lnTo>
                      <a:pt x="5470" y="171"/>
                    </a:lnTo>
                    <a:lnTo>
                      <a:pt x="5406" y="152"/>
                    </a:lnTo>
                    <a:lnTo>
                      <a:pt x="5342" y="136"/>
                    </a:lnTo>
                    <a:lnTo>
                      <a:pt x="5277" y="119"/>
                    </a:lnTo>
                    <a:lnTo>
                      <a:pt x="5213" y="104"/>
                    </a:lnTo>
                    <a:lnTo>
                      <a:pt x="5147" y="90"/>
                    </a:lnTo>
                    <a:lnTo>
                      <a:pt x="5081" y="77"/>
                    </a:lnTo>
                    <a:lnTo>
                      <a:pt x="5014" y="64"/>
                    </a:lnTo>
                    <a:lnTo>
                      <a:pt x="4949" y="53"/>
                    </a:lnTo>
                    <a:lnTo>
                      <a:pt x="4882" y="43"/>
                    </a:lnTo>
                    <a:lnTo>
                      <a:pt x="4815" y="35"/>
                    </a:lnTo>
                    <a:lnTo>
                      <a:pt x="4747" y="26"/>
                    </a:lnTo>
                    <a:lnTo>
                      <a:pt x="4680" y="19"/>
                    </a:lnTo>
                    <a:lnTo>
                      <a:pt x="4611" y="14"/>
                    </a:lnTo>
                    <a:lnTo>
                      <a:pt x="4543" y="9"/>
                    </a:lnTo>
                    <a:lnTo>
                      <a:pt x="4474" y="5"/>
                    </a:lnTo>
                    <a:lnTo>
                      <a:pt x="4406" y="1"/>
                    </a:lnTo>
                    <a:lnTo>
                      <a:pt x="4336" y="0"/>
                    </a:lnTo>
                    <a:lnTo>
                      <a:pt x="4267" y="0"/>
                    </a:lnTo>
                    <a:lnTo>
                      <a:pt x="4267" y="0"/>
                    </a:lnTo>
                    <a:close/>
                  </a:path>
                </a:pathLst>
              </a:custGeom>
              <a:gradFill flip="none" rotWithShape="1">
                <a:gsLst>
                  <a:gs pos="0">
                    <a:srgbClr val="211C50"/>
                  </a:gs>
                  <a:gs pos="100000">
                    <a:srgbClr val="22549E"/>
                  </a:gs>
                </a:gsLst>
                <a:lin ang="5400000" scaled="1"/>
                <a:tileRect/>
              </a:gradFill>
              <a:ln w="9525" cap="flat" cmpd="sng" algn="ctr">
                <a:solidFill>
                  <a:srgbClr val="FFFFFF"/>
                </a:solidFill>
                <a:prstDash val="solid"/>
                <a:round/>
                <a:headEnd type="none" w="med" len="med"/>
                <a:tailEnd type="none" w="med" len="med"/>
              </a:ln>
              <a:effectLst>
                <a:outerShdw blurRad="50800" dist="38100" dir="2700000" algn="tl" rotWithShape="0">
                  <a:prstClr val="black">
                    <a:alpha val="21000"/>
                  </a:prstClr>
                </a:outerShdw>
              </a:effectLst>
            </p:spPr>
            <p:txBody>
              <a:bodyPr vert="horz" wrap="square" lIns="72009" tIns="36005" rIns="72009" bIns="36005" numCol="1" anchor="t" anchorCtr="0" compatLnSpc="1">
                <a:prstTxWarp prst="textNoShape">
                  <a:avLst/>
                </a:prstTxWarp>
              </a:bodyPr>
              <a:lstStyle/>
              <a:p>
                <a:endParaRPr lang="en-US" sz="1000">
                  <a:latin typeface="Times New Roman" panose="02020603050405020304" pitchFamily="18" charset="0"/>
                  <a:ea typeface="Arial" charset="0"/>
                  <a:cs typeface="Times New Roman" panose="02020603050405020304" pitchFamily="18" charset="0"/>
                </a:endParaRPr>
              </a:p>
            </p:txBody>
          </p:sp>
          <p:sp>
            <p:nvSpPr>
              <p:cNvPr id="28" name="Freeform 9"/>
              <p:cNvSpPr>
                <a:spLocks/>
              </p:cNvSpPr>
              <p:nvPr/>
            </p:nvSpPr>
            <p:spPr bwMode="auto">
              <a:xfrm>
                <a:off x="3348038" y="1563688"/>
                <a:ext cx="2209800" cy="4013200"/>
              </a:xfrm>
              <a:custGeom>
                <a:avLst/>
                <a:gdLst/>
                <a:ahLst/>
                <a:cxnLst>
                  <a:cxn ang="0">
                    <a:pos x="3667" y="73"/>
                  </a:cxn>
                  <a:cxn ang="0">
                    <a:pos x="3420" y="270"/>
                  </a:cxn>
                  <a:cxn ang="0">
                    <a:pos x="3187" y="485"/>
                  </a:cxn>
                  <a:cxn ang="0">
                    <a:pos x="2970" y="716"/>
                  </a:cxn>
                  <a:cxn ang="0">
                    <a:pos x="2770" y="963"/>
                  </a:cxn>
                  <a:cxn ang="0">
                    <a:pos x="2589" y="1225"/>
                  </a:cxn>
                  <a:cxn ang="0">
                    <a:pos x="2428" y="1500"/>
                  </a:cxn>
                  <a:cxn ang="0">
                    <a:pos x="2287" y="1787"/>
                  </a:cxn>
                  <a:cxn ang="0">
                    <a:pos x="2168" y="2087"/>
                  </a:cxn>
                  <a:cxn ang="0">
                    <a:pos x="2070" y="2397"/>
                  </a:cxn>
                  <a:cxn ang="0">
                    <a:pos x="1997" y="2718"/>
                  </a:cxn>
                  <a:cxn ang="0">
                    <a:pos x="1947" y="3048"/>
                  </a:cxn>
                  <a:cxn ang="0">
                    <a:pos x="1924" y="3385"/>
                  </a:cxn>
                  <a:cxn ang="0">
                    <a:pos x="1921" y="3523"/>
                  </a:cxn>
                  <a:cxn ang="0">
                    <a:pos x="1914" y="3756"/>
                  </a:cxn>
                  <a:cxn ang="0">
                    <a:pos x="1883" y="4041"/>
                  </a:cxn>
                  <a:cxn ang="0">
                    <a:pos x="1831" y="4319"/>
                  </a:cxn>
                  <a:cxn ang="0">
                    <a:pos x="1756" y="4588"/>
                  </a:cxn>
                  <a:cxn ang="0">
                    <a:pos x="1662" y="4848"/>
                  </a:cxn>
                  <a:cxn ang="0">
                    <a:pos x="1547" y="5098"/>
                  </a:cxn>
                  <a:cxn ang="0">
                    <a:pos x="1414" y="5336"/>
                  </a:cxn>
                  <a:cxn ang="0">
                    <a:pos x="1264" y="5564"/>
                  </a:cxn>
                  <a:cxn ang="0">
                    <a:pos x="1097" y="5778"/>
                  </a:cxn>
                  <a:cxn ang="0">
                    <a:pos x="913" y="5978"/>
                  </a:cxn>
                  <a:cxn ang="0">
                    <a:pos x="715" y="6164"/>
                  </a:cxn>
                  <a:cxn ang="0">
                    <a:pos x="503" y="6334"/>
                  </a:cxn>
                  <a:cxn ang="0">
                    <a:pos x="278" y="6488"/>
                  </a:cxn>
                  <a:cxn ang="0">
                    <a:pos x="905" y="7579"/>
                  </a:cxn>
                  <a:cxn ang="0">
                    <a:pos x="839" y="7060"/>
                  </a:cxn>
                  <a:cxn ang="0">
                    <a:pos x="1108" y="6861"/>
                  </a:cxn>
                  <a:cxn ang="0">
                    <a:pos x="1361" y="6640"/>
                  </a:cxn>
                  <a:cxn ang="0">
                    <a:pos x="1595" y="6402"/>
                  </a:cxn>
                  <a:cxn ang="0">
                    <a:pos x="1811" y="6146"/>
                  </a:cxn>
                  <a:cxn ang="0">
                    <a:pos x="2007" y="5872"/>
                  </a:cxn>
                  <a:cxn ang="0">
                    <a:pos x="2180" y="5584"/>
                  </a:cxn>
                  <a:cxn ang="0">
                    <a:pos x="2331" y="5281"/>
                  </a:cxn>
                  <a:cxn ang="0">
                    <a:pos x="2459" y="4966"/>
                  </a:cxn>
                  <a:cxn ang="0">
                    <a:pos x="2561" y="4637"/>
                  </a:cxn>
                  <a:cxn ang="0">
                    <a:pos x="2637" y="4299"/>
                  </a:cxn>
                  <a:cxn ang="0">
                    <a:pos x="2686" y="3952"/>
                  </a:cxn>
                  <a:cxn ang="0">
                    <a:pos x="2707" y="3595"/>
                  </a:cxn>
                  <a:cxn ang="0">
                    <a:pos x="2708" y="3521"/>
                  </a:cxn>
                  <a:cxn ang="0">
                    <a:pos x="2714" y="3302"/>
                  </a:cxn>
                  <a:cxn ang="0">
                    <a:pos x="2742" y="3031"/>
                  </a:cxn>
                  <a:cxn ang="0">
                    <a:pos x="2789" y="2770"/>
                  </a:cxn>
                  <a:cxn ang="0">
                    <a:pos x="2854" y="2515"/>
                  </a:cxn>
                  <a:cxn ang="0">
                    <a:pos x="2939" y="2268"/>
                  </a:cxn>
                  <a:cxn ang="0">
                    <a:pos x="3040" y="2030"/>
                  </a:cxn>
                  <a:cxn ang="0">
                    <a:pos x="3159" y="1802"/>
                  </a:cxn>
                  <a:cxn ang="0">
                    <a:pos x="3293" y="1584"/>
                  </a:cxn>
                  <a:cxn ang="0">
                    <a:pos x="3443" y="1377"/>
                  </a:cxn>
                  <a:cxn ang="0">
                    <a:pos x="3712" y="1071"/>
                  </a:cxn>
                  <a:cxn ang="0">
                    <a:pos x="4096" y="735"/>
                  </a:cxn>
                </a:cxnLst>
                <a:rect l="0" t="0" r="r" b="b"/>
                <a:pathLst>
                  <a:path w="4178" h="7582">
                    <a:moveTo>
                      <a:pt x="3757" y="457"/>
                    </a:moveTo>
                    <a:lnTo>
                      <a:pt x="3772" y="0"/>
                    </a:lnTo>
                    <a:lnTo>
                      <a:pt x="3772" y="0"/>
                    </a:lnTo>
                    <a:lnTo>
                      <a:pt x="3720" y="36"/>
                    </a:lnTo>
                    <a:lnTo>
                      <a:pt x="3667" y="73"/>
                    </a:lnTo>
                    <a:lnTo>
                      <a:pt x="3617" y="112"/>
                    </a:lnTo>
                    <a:lnTo>
                      <a:pt x="3567" y="150"/>
                    </a:lnTo>
                    <a:lnTo>
                      <a:pt x="3517" y="190"/>
                    </a:lnTo>
                    <a:lnTo>
                      <a:pt x="3468" y="229"/>
                    </a:lnTo>
                    <a:lnTo>
                      <a:pt x="3420" y="270"/>
                    </a:lnTo>
                    <a:lnTo>
                      <a:pt x="3371" y="312"/>
                    </a:lnTo>
                    <a:lnTo>
                      <a:pt x="3324" y="355"/>
                    </a:lnTo>
                    <a:lnTo>
                      <a:pt x="3277" y="397"/>
                    </a:lnTo>
                    <a:lnTo>
                      <a:pt x="3231" y="441"/>
                    </a:lnTo>
                    <a:lnTo>
                      <a:pt x="3187" y="485"/>
                    </a:lnTo>
                    <a:lnTo>
                      <a:pt x="3142" y="529"/>
                    </a:lnTo>
                    <a:lnTo>
                      <a:pt x="3097" y="575"/>
                    </a:lnTo>
                    <a:lnTo>
                      <a:pt x="3054" y="622"/>
                    </a:lnTo>
                    <a:lnTo>
                      <a:pt x="3012" y="668"/>
                    </a:lnTo>
                    <a:lnTo>
                      <a:pt x="2970" y="716"/>
                    </a:lnTo>
                    <a:lnTo>
                      <a:pt x="2929" y="764"/>
                    </a:lnTo>
                    <a:lnTo>
                      <a:pt x="2888" y="813"/>
                    </a:lnTo>
                    <a:lnTo>
                      <a:pt x="2848" y="863"/>
                    </a:lnTo>
                    <a:lnTo>
                      <a:pt x="2809" y="912"/>
                    </a:lnTo>
                    <a:lnTo>
                      <a:pt x="2770" y="963"/>
                    </a:lnTo>
                    <a:lnTo>
                      <a:pt x="2733" y="1014"/>
                    </a:lnTo>
                    <a:lnTo>
                      <a:pt x="2696" y="1066"/>
                    </a:lnTo>
                    <a:lnTo>
                      <a:pt x="2660" y="1118"/>
                    </a:lnTo>
                    <a:lnTo>
                      <a:pt x="2624" y="1171"/>
                    </a:lnTo>
                    <a:lnTo>
                      <a:pt x="2589" y="1225"/>
                    </a:lnTo>
                    <a:lnTo>
                      <a:pt x="2556" y="1278"/>
                    </a:lnTo>
                    <a:lnTo>
                      <a:pt x="2522" y="1332"/>
                    </a:lnTo>
                    <a:lnTo>
                      <a:pt x="2490" y="1388"/>
                    </a:lnTo>
                    <a:lnTo>
                      <a:pt x="2459" y="1443"/>
                    </a:lnTo>
                    <a:lnTo>
                      <a:pt x="2428" y="1500"/>
                    </a:lnTo>
                    <a:lnTo>
                      <a:pt x="2398" y="1555"/>
                    </a:lnTo>
                    <a:lnTo>
                      <a:pt x="2370" y="1612"/>
                    </a:lnTo>
                    <a:lnTo>
                      <a:pt x="2341" y="1671"/>
                    </a:lnTo>
                    <a:lnTo>
                      <a:pt x="2314" y="1729"/>
                    </a:lnTo>
                    <a:lnTo>
                      <a:pt x="2287" y="1787"/>
                    </a:lnTo>
                    <a:lnTo>
                      <a:pt x="2262" y="1845"/>
                    </a:lnTo>
                    <a:lnTo>
                      <a:pt x="2237" y="1905"/>
                    </a:lnTo>
                    <a:lnTo>
                      <a:pt x="2212" y="1966"/>
                    </a:lnTo>
                    <a:lnTo>
                      <a:pt x="2190" y="2026"/>
                    </a:lnTo>
                    <a:lnTo>
                      <a:pt x="2168" y="2087"/>
                    </a:lnTo>
                    <a:lnTo>
                      <a:pt x="2147" y="2148"/>
                    </a:lnTo>
                    <a:lnTo>
                      <a:pt x="2126" y="2210"/>
                    </a:lnTo>
                    <a:lnTo>
                      <a:pt x="2107" y="2272"/>
                    </a:lnTo>
                    <a:lnTo>
                      <a:pt x="2088" y="2334"/>
                    </a:lnTo>
                    <a:lnTo>
                      <a:pt x="2070" y="2397"/>
                    </a:lnTo>
                    <a:lnTo>
                      <a:pt x="2054" y="2460"/>
                    </a:lnTo>
                    <a:lnTo>
                      <a:pt x="2038" y="2525"/>
                    </a:lnTo>
                    <a:lnTo>
                      <a:pt x="2023" y="2588"/>
                    </a:lnTo>
                    <a:lnTo>
                      <a:pt x="2009" y="2652"/>
                    </a:lnTo>
                    <a:lnTo>
                      <a:pt x="1997" y="2718"/>
                    </a:lnTo>
                    <a:lnTo>
                      <a:pt x="1984" y="2782"/>
                    </a:lnTo>
                    <a:lnTo>
                      <a:pt x="1974" y="2848"/>
                    </a:lnTo>
                    <a:lnTo>
                      <a:pt x="1964" y="2914"/>
                    </a:lnTo>
                    <a:lnTo>
                      <a:pt x="1956" y="2981"/>
                    </a:lnTo>
                    <a:lnTo>
                      <a:pt x="1947" y="3048"/>
                    </a:lnTo>
                    <a:lnTo>
                      <a:pt x="1941" y="3114"/>
                    </a:lnTo>
                    <a:lnTo>
                      <a:pt x="1935" y="3181"/>
                    </a:lnTo>
                    <a:lnTo>
                      <a:pt x="1930" y="3248"/>
                    </a:lnTo>
                    <a:lnTo>
                      <a:pt x="1926" y="3316"/>
                    </a:lnTo>
                    <a:lnTo>
                      <a:pt x="1924" y="3385"/>
                    </a:lnTo>
                    <a:lnTo>
                      <a:pt x="1922" y="3453"/>
                    </a:lnTo>
                    <a:lnTo>
                      <a:pt x="1921" y="3521"/>
                    </a:lnTo>
                    <a:lnTo>
                      <a:pt x="1921" y="3521"/>
                    </a:lnTo>
                    <a:lnTo>
                      <a:pt x="1921" y="3521"/>
                    </a:lnTo>
                    <a:lnTo>
                      <a:pt x="1921" y="3523"/>
                    </a:lnTo>
                    <a:lnTo>
                      <a:pt x="1921" y="3523"/>
                    </a:lnTo>
                    <a:lnTo>
                      <a:pt x="1921" y="3582"/>
                    </a:lnTo>
                    <a:lnTo>
                      <a:pt x="1920" y="3640"/>
                    </a:lnTo>
                    <a:lnTo>
                      <a:pt x="1917" y="3698"/>
                    </a:lnTo>
                    <a:lnTo>
                      <a:pt x="1914" y="3756"/>
                    </a:lnTo>
                    <a:lnTo>
                      <a:pt x="1910" y="3813"/>
                    </a:lnTo>
                    <a:lnTo>
                      <a:pt x="1904" y="3870"/>
                    </a:lnTo>
                    <a:lnTo>
                      <a:pt x="1898" y="3927"/>
                    </a:lnTo>
                    <a:lnTo>
                      <a:pt x="1891" y="3984"/>
                    </a:lnTo>
                    <a:lnTo>
                      <a:pt x="1883" y="4041"/>
                    </a:lnTo>
                    <a:lnTo>
                      <a:pt x="1874" y="4097"/>
                    </a:lnTo>
                    <a:lnTo>
                      <a:pt x="1865" y="4153"/>
                    </a:lnTo>
                    <a:lnTo>
                      <a:pt x="1854" y="4209"/>
                    </a:lnTo>
                    <a:lnTo>
                      <a:pt x="1843" y="4263"/>
                    </a:lnTo>
                    <a:lnTo>
                      <a:pt x="1831" y="4319"/>
                    </a:lnTo>
                    <a:lnTo>
                      <a:pt x="1817" y="4374"/>
                    </a:lnTo>
                    <a:lnTo>
                      <a:pt x="1803" y="4427"/>
                    </a:lnTo>
                    <a:lnTo>
                      <a:pt x="1788" y="4481"/>
                    </a:lnTo>
                    <a:lnTo>
                      <a:pt x="1772" y="4535"/>
                    </a:lnTo>
                    <a:lnTo>
                      <a:pt x="1756" y="4588"/>
                    </a:lnTo>
                    <a:lnTo>
                      <a:pt x="1739" y="4641"/>
                    </a:lnTo>
                    <a:lnTo>
                      <a:pt x="1720" y="4693"/>
                    </a:lnTo>
                    <a:lnTo>
                      <a:pt x="1702" y="4745"/>
                    </a:lnTo>
                    <a:lnTo>
                      <a:pt x="1682" y="4796"/>
                    </a:lnTo>
                    <a:lnTo>
                      <a:pt x="1662" y="4848"/>
                    </a:lnTo>
                    <a:lnTo>
                      <a:pt x="1640" y="4899"/>
                    </a:lnTo>
                    <a:lnTo>
                      <a:pt x="1619" y="4950"/>
                    </a:lnTo>
                    <a:lnTo>
                      <a:pt x="1595" y="4999"/>
                    </a:lnTo>
                    <a:lnTo>
                      <a:pt x="1572" y="5049"/>
                    </a:lnTo>
                    <a:lnTo>
                      <a:pt x="1547" y="5098"/>
                    </a:lnTo>
                    <a:lnTo>
                      <a:pt x="1522" y="5147"/>
                    </a:lnTo>
                    <a:lnTo>
                      <a:pt x="1496" y="5195"/>
                    </a:lnTo>
                    <a:lnTo>
                      <a:pt x="1470" y="5242"/>
                    </a:lnTo>
                    <a:lnTo>
                      <a:pt x="1443" y="5291"/>
                    </a:lnTo>
                    <a:lnTo>
                      <a:pt x="1414" y="5336"/>
                    </a:lnTo>
                    <a:lnTo>
                      <a:pt x="1386" y="5383"/>
                    </a:lnTo>
                    <a:lnTo>
                      <a:pt x="1356" y="5429"/>
                    </a:lnTo>
                    <a:lnTo>
                      <a:pt x="1326" y="5475"/>
                    </a:lnTo>
                    <a:lnTo>
                      <a:pt x="1295" y="5520"/>
                    </a:lnTo>
                    <a:lnTo>
                      <a:pt x="1264" y="5564"/>
                    </a:lnTo>
                    <a:lnTo>
                      <a:pt x="1232" y="5608"/>
                    </a:lnTo>
                    <a:lnTo>
                      <a:pt x="1199" y="5651"/>
                    </a:lnTo>
                    <a:lnTo>
                      <a:pt x="1165" y="5695"/>
                    </a:lnTo>
                    <a:lnTo>
                      <a:pt x="1132" y="5737"/>
                    </a:lnTo>
                    <a:lnTo>
                      <a:pt x="1097" y="5778"/>
                    </a:lnTo>
                    <a:lnTo>
                      <a:pt x="1061" y="5820"/>
                    </a:lnTo>
                    <a:lnTo>
                      <a:pt x="1025" y="5861"/>
                    </a:lnTo>
                    <a:lnTo>
                      <a:pt x="988" y="5900"/>
                    </a:lnTo>
                    <a:lnTo>
                      <a:pt x="951" y="5940"/>
                    </a:lnTo>
                    <a:lnTo>
                      <a:pt x="913" y="5978"/>
                    </a:lnTo>
                    <a:lnTo>
                      <a:pt x="875" y="6017"/>
                    </a:lnTo>
                    <a:lnTo>
                      <a:pt x="835" y="6055"/>
                    </a:lnTo>
                    <a:lnTo>
                      <a:pt x="796" y="6092"/>
                    </a:lnTo>
                    <a:lnTo>
                      <a:pt x="756" y="6128"/>
                    </a:lnTo>
                    <a:lnTo>
                      <a:pt x="715" y="6164"/>
                    </a:lnTo>
                    <a:lnTo>
                      <a:pt x="674" y="6200"/>
                    </a:lnTo>
                    <a:lnTo>
                      <a:pt x="632" y="6234"/>
                    </a:lnTo>
                    <a:lnTo>
                      <a:pt x="590" y="6268"/>
                    </a:lnTo>
                    <a:lnTo>
                      <a:pt x="547" y="6302"/>
                    </a:lnTo>
                    <a:lnTo>
                      <a:pt x="503" y="6334"/>
                    </a:lnTo>
                    <a:lnTo>
                      <a:pt x="459" y="6366"/>
                    </a:lnTo>
                    <a:lnTo>
                      <a:pt x="414" y="6398"/>
                    </a:lnTo>
                    <a:lnTo>
                      <a:pt x="369" y="6428"/>
                    </a:lnTo>
                    <a:lnTo>
                      <a:pt x="323" y="6459"/>
                    </a:lnTo>
                    <a:lnTo>
                      <a:pt x="278" y="6488"/>
                    </a:lnTo>
                    <a:lnTo>
                      <a:pt x="47" y="6087"/>
                    </a:lnTo>
                    <a:lnTo>
                      <a:pt x="42" y="6090"/>
                    </a:lnTo>
                    <a:lnTo>
                      <a:pt x="0" y="7107"/>
                    </a:lnTo>
                    <a:lnTo>
                      <a:pt x="900" y="7582"/>
                    </a:lnTo>
                    <a:lnTo>
                      <a:pt x="905" y="7579"/>
                    </a:lnTo>
                    <a:lnTo>
                      <a:pt x="669" y="7171"/>
                    </a:lnTo>
                    <a:lnTo>
                      <a:pt x="669" y="7171"/>
                    </a:lnTo>
                    <a:lnTo>
                      <a:pt x="726" y="7135"/>
                    </a:lnTo>
                    <a:lnTo>
                      <a:pt x="783" y="7097"/>
                    </a:lnTo>
                    <a:lnTo>
                      <a:pt x="839" y="7060"/>
                    </a:lnTo>
                    <a:lnTo>
                      <a:pt x="894" y="7022"/>
                    </a:lnTo>
                    <a:lnTo>
                      <a:pt x="948" y="6983"/>
                    </a:lnTo>
                    <a:lnTo>
                      <a:pt x="1003" y="6942"/>
                    </a:lnTo>
                    <a:lnTo>
                      <a:pt x="1056" y="6903"/>
                    </a:lnTo>
                    <a:lnTo>
                      <a:pt x="1108" y="6861"/>
                    </a:lnTo>
                    <a:lnTo>
                      <a:pt x="1160" y="6819"/>
                    </a:lnTo>
                    <a:lnTo>
                      <a:pt x="1211" y="6775"/>
                    </a:lnTo>
                    <a:lnTo>
                      <a:pt x="1262" y="6731"/>
                    </a:lnTo>
                    <a:lnTo>
                      <a:pt x="1311" y="6686"/>
                    </a:lnTo>
                    <a:lnTo>
                      <a:pt x="1361" y="6640"/>
                    </a:lnTo>
                    <a:lnTo>
                      <a:pt x="1409" y="6594"/>
                    </a:lnTo>
                    <a:lnTo>
                      <a:pt x="1456" y="6547"/>
                    </a:lnTo>
                    <a:lnTo>
                      <a:pt x="1503" y="6500"/>
                    </a:lnTo>
                    <a:lnTo>
                      <a:pt x="1551" y="6450"/>
                    </a:lnTo>
                    <a:lnTo>
                      <a:pt x="1595" y="6402"/>
                    </a:lnTo>
                    <a:lnTo>
                      <a:pt x="1640" y="6351"/>
                    </a:lnTo>
                    <a:lnTo>
                      <a:pt x="1684" y="6302"/>
                    </a:lnTo>
                    <a:lnTo>
                      <a:pt x="1727" y="6250"/>
                    </a:lnTo>
                    <a:lnTo>
                      <a:pt x="1770" y="6198"/>
                    </a:lnTo>
                    <a:lnTo>
                      <a:pt x="1811" y="6146"/>
                    </a:lnTo>
                    <a:lnTo>
                      <a:pt x="1852" y="6092"/>
                    </a:lnTo>
                    <a:lnTo>
                      <a:pt x="1891" y="6038"/>
                    </a:lnTo>
                    <a:lnTo>
                      <a:pt x="1931" y="5983"/>
                    </a:lnTo>
                    <a:lnTo>
                      <a:pt x="1968" y="5928"/>
                    </a:lnTo>
                    <a:lnTo>
                      <a:pt x="2007" y="5872"/>
                    </a:lnTo>
                    <a:lnTo>
                      <a:pt x="2043" y="5816"/>
                    </a:lnTo>
                    <a:lnTo>
                      <a:pt x="2079" y="5759"/>
                    </a:lnTo>
                    <a:lnTo>
                      <a:pt x="2113" y="5701"/>
                    </a:lnTo>
                    <a:lnTo>
                      <a:pt x="2147" y="5643"/>
                    </a:lnTo>
                    <a:lnTo>
                      <a:pt x="2180" y="5584"/>
                    </a:lnTo>
                    <a:lnTo>
                      <a:pt x="2212" y="5525"/>
                    </a:lnTo>
                    <a:lnTo>
                      <a:pt x="2243" y="5464"/>
                    </a:lnTo>
                    <a:lnTo>
                      <a:pt x="2273" y="5403"/>
                    </a:lnTo>
                    <a:lnTo>
                      <a:pt x="2303" y="5343"/>
                    </a:lnTo>
                    <a:lnTo>
                      <a:pt x="2331" y="5281"/>
                    </a:lnTo>
                    <a:lnTo>
                      <a:pt x="2359" y="5219"/>
                    </a:lnTo>
                    <a:lnTo>
                      <a:pt x="2385" y="5157"/>
                    </a:lnTo>
                    <a:lnTo>
                      <a:pt x="2411" y="5094"/>
                    </a:lnTo>
                    <a:lnTo>
                      <a:pt x="2435" y="5029"/>
                    </a:lnTo>
                    <a:lnTo>
                      <a:pt x="2459" y="4966"/>
                    </a:lnTo>
                    <a:lnTo>
                      <a:pt x="2481" y="4900"/>
                    </a:lnTo>
                    <a:lnTo>
                      <a:pt x="2502" y="4836"/>
                    </a:lnTo>
                    <a:lnTo>
                      <a:pt x="2523" y="4770"/>
                    </a:lnTo>
                    <a:lnTo>
                      <a:pt x="2542" y="4704"/>
                    </a:lnTo>
                    <a:lnTo>
                      <a:pt x="2561" y="4637"/>
                    </a:lnTo>
                    <a:lnTo>
                      <a:pt x="2578" y="4571"/>
                    </a:lnTo>
                    <a:lnTo>
                      <a:pt x="2594" y="4504"/>
                    </a:lnTo>
                    <a:lnTo>
                      <a:pt x="2610" y="4435"/>
                    </a:lnTo>
                    <a:lnTo>
                      <a:pt x="2624" y="4367"/>
                    </a:lnTo>
                    <a:lnTo>
                      <a:pt x="2637" y="4299"/>
                    </a:lnTo>
                    <a:lnTo>
                      <a:pt x="2650" y="4231"/>
                    </a:lnTo>
                    <a:lnTo>
                      <a:pt x="2660" y="4162"/>
                    </a:lnTo>
                    <a:lnTo>
                      <a:pt x="2670" y="4092"/>
                    </a:lnTo>
                    <a:lnTo>
                      <a:pt x="2678" y="4022"/>
                    </a:lnTo>
                    <a:lnTo>
                      <a:pt x="2686" y="3952"/>
                    </a:lnTo>
                    <a:lnTo>
                      <a:pt x="2693" y="3882"/>
                    </a:lnTo>
                    <a:lnTo>
                      <a:pt x="2698" y="3810"/>
                    </a:lnTo>
                    <a:lnTo>
                      <a:pt x="2702" y="3739"/>
                    </a:lnTo>
                    <a:lnTo>
                      <a:pt x="2706" y="3667"/>
                    </a:lnTo>
                    <a:lnTo>
                      <a:pt x="2707" y="3595"/>
                    </a:lnTo>
                    <a:lnTo>
                      <a:pt x="2708" y="3523"/>
                    </a:lnTo>
                    <a:lnTo>
                      <a:pt x="2708" y="3522"/>
                    </a:lnTo>
                    <a:lnTo>
                      <a:pt x="2708" y="3522"/>
                    </a:lnTo>
                    <a:lnTo>
                      <a:pt x="2708" y="3521"/>
                    </a:lnTo>
                    <a:lnTo>
                      <a:pt x="2708" y="3521"/>
                    </a:lnTo>
                    <a:lnTo>
                      <a:pt x="2708" y="3521"/>
                    </a:lnTo>
                    <a:lnTo>
                      <a:pt x="2708" y="3466"/>
                    </a:lnTo>
                    <a:lnTo>
                      <a:pt x="2709" y="3411"/>
                    </a:lnTo>
                    <a:lnTo>
                      <a:pt x="2712" y="3356"/>
                    </a:lnTo>
                    <a:lnTo>
                      <a:pt x="2714" y="3302"/>
                    </a:lnTo>
                    <a:lnTo>
                      <a:pt x="2718" y="3247"/>
                    </a:lnTo>
                    <a:lnTo>
                      <a:pt x="2723" y="3192"/>
                    </a:lnTo>
                    <a:lnTo>
                      <a:pt x="2728" y="3139"/>
                    </a:lnTo>
                    <a:lnTo>
                      <a:pt x="2735" y="3085"/>
                    </a:lnTo>
                    <a:lnTo>
                      <a:pt x="2742" y="3031"/>
                    </a:lnTo>
                    <a:lnTo>
                      <a:pt x="2749" y="2979"/>
                    </a:lnTo>
                    <a:lnTo>
                      <a:pt x="2758" y="2926"/>
                    </a:lnTo>
                    <a:lnTo>
                      <a:pt x="2768" y="2874"/>
                    </a:lnTo>
                    <a:lnTo>
                      <a:pt x="2778" y="2821"/>
                    </a:lnTo>
                    <a:lnTo>
                      <a:pt x="2789" y="2770"/>
                    </a:lnTo>
                    <a:lnTo>
                      <a:pt x="2800" y="2718"/>
                    </a:lnTo>
                    <a:lnTo>
                      <a:pt x="2812" y="2666"/>
                    </a:lnTo>
                    <a:lnTo>
                      <a:pt x="2826" y="2615"/>
                    </a:lnTo>
                    <a:lnTo>
                      <a:pt x="2840" y="2564"/>
                    </a:lnTo>
                    <a:lnTo>
                      <a:pt x="2854" y="2515"/>
                    </a:lnTo>
                    <a:lnTo>
                      <a:pt x="2870" y="2464"/>
                    </a:lnTo>
                    <a:lnTo>
                      <a:pt x="2887" y="2414"/>
                    </a:lnTo>
                    <a:lnTo>
                      <a:pt x="2903" y="2365"/>
                    </a:lnTo>
                    <a:lnTo>
                      <a:pt x="2920" y="2316"/>
                    </a:lnTo>
                    <a:lnTo>
                      <a:pt x="2939" y="2268"/>
                    </a:lnTo>
                    <a:lnTo>
                      <a:pt x="2957" y="2220"/>
                    </a:lnTo>
                    <a:lnTo>
                      <a:pt x="2977" y="2171"/>
                    </a:lnTo>
                    <a:lnTo>
                      <a:pt x="2998" y="2124"/>
                    </a:lnTo>
                    <a:lnTo>
                      <a:pt x="3019" y="2077"/>
                    </a:lnTo>
                    <a:lnTo>
                      <a:pt x="3040" y="2030"/>
                    </a:lnTo>
                    <a:lnTo>
                      <a:pt x="3063" y="1983"/>
                    </a:lnTo>
                    <a:lnTo>
                      <a:pt x="3086" y="1937"/>
                    </a:lnTo>
                    <a:lnTo>
                      <a:pt x="3110" y="1891"/>
                    </a:lnTo>
                    <a:lnTo>
                      <a:pt x="3134" y="1847"/>
                    </a:lnTo>
                    <a:lnTo>
                      <a:pt x="3159" y="1802"/>
                    </a:lnTo>
                    <a:lnTo>
                      <a:pt x="3184" y="1757"/>
                    </a:lnTo>
                    <a:lnTo>
                      <a:pt x="3211" y="1713"/>
                    </a:lnTo>
                    <a:lnTo>
                      <a:pt x="3237" y="1669"/>
                    </a:lnTo>
                    <a:lnTo>
                      <a:pt x="3266" y="1626"/>
                    </a:lnTo>
                    <a:lnTo>
                      <a:pt x="3293" y="1584"/>
                    </a:lnTo>
                    <a:lnTo>
                      <a:pt x="3322" y="1542"/>
                    </a:lnTo>
                    <a:lnTo>
                      <a:pt x="3351" y="1500"/>
                    </a:lnTo>
                    <a:lnTo>
                      <a:pt x="3381" y="1459"/>
                    </a:lnTo>
                    <a:lnTo>
                      <a:pt x="3412" y="1418"/>
                    </a:lnTo>
                    <a:lnTo>
                      <a:pt x="3443" y="1377"/>
                    </a:lnTo>
                    <a:lnTo>
                      <a:pt x="3475" y="1337"/>
                    </a:lnTo>
                    <a:lnTo>
                      <a:pt x="3508" y="1298"/>
                    </a:lnTo>
                    <a:lnTo>
                      <a:pt x="3573" y="1221"/>
                    </a:lnTo>
                    <a:lnTo>
                      <a:pt x="3641" y="1145"/>
                    </a:lnTo>
                    <a:lnTo>
                      <a:pt x="3712" y="1071"/>
                    </a:lnTo>
                    <a:lnTo>
                      <a:pt x="3785" y="1000"/>
                    </a:lnTo>
                    <a:lnTo>
                      <a:pt x="3860" y="931"/>
                    </a:lnTo>
                    <a:lnTo>
                      <a:pt x="3936" y="863"/>
                    </a:lnTo>
                    <a:lnTo>
                      <a:pt x="4016" y="798"/>
                    </a:lnTo>
                    <a:lnTo>
                      <a:pt x="4096" y="735"/>
                    </a:lnTo>
                    <a:lnTo>
                      <a:pt x="4178" y="674"/>
                    </a:lnTo>
                    <a:lnTo>
                      <a:pt x="3757" y="457"/>
                    </a:lnTo>
                    <a:close/>
                  </a:path>
                </a:pathLst>
              </a:custGeom>
              <a:gradFill flip="none" rotWithShape="1">
                <a:gsLst>
                  <a:gs pos="0">
                    <a:srgbClr val="211C50"/>
                  </a:gs>
                  <a:gs pos="100000">
                    <a:srgbClr val="B68C2D"/>
                  </a:gs>
                </a:gsLst>
                <a:lin ang="16200000" scaled="0"/>
                <a:tileRect/>
              </a:gradFill>
              <a:ln w="9525" cap="flat" cmpd="sng" algn="ctr">
                <a:solidFill>
                  <a:srgbClr val="FFFFFF"/>
                </a:solidFill>
                <a:prstDash val="solid"/>
                <a:round/>
                <a:headEnd type="none" w="med" len="med"/>
                <a:tailEnd type="none" w="med" len="med"/>
              </a:ln>
              <a:effectLst>
                <a:outerShdw blurRad="50800" dist="38100" dir="2700000" algn="tl" rotWithShape="0">
                  <a:prstClr val="black">
                    <a:alpha val="21000"/>
                  </a:prstClr>
                </a:outerShdw>
              </a:effectLst>
            </p:spPr>
            <p:txBody>
              <a:bodyPr vert="horz" wrap="square" lIns="72009" tIns="36005" rIns="72009" bIns="36005" numCol="1" anchor="t" anchorCtr="0" compatLnSpc="1">
                <a:prstTxWarp prst="textNoShape">
                  <a:avLst/>
                </a:prstTxWarp>
              </a:bodyPr>
              <a:lstStyle/>
              <a:p>
                <a:endParaRPr lang="en-US" sz="1000">
                  <a:latin typeface="Times New Roman" panose="02020603050405020304" pitchFamily="18" charset="0"/>
                  <a:ea typeface="Arial" charset="0"/>
                  <a:cs typeface="Times New Roman" panose="02020603050405020304" pitchFamily="18" charset="0"/>
                </a:endParaRPr>
              </a:p>
            </p:txBody>
          </p:sp>
          <p:sp>
            <p:nvSpPr>
              <p:cNvPr id="29" name="Freeform 10"/>
              <p:cNvSpPr>
                <a:spLocks/>
              </p:cNvSpPr>
              <p:nvPr/>
            </p:nvSpPr>
            <p:spPr bwMode="auto">
              <a:xfrm>
                <a:off x="3586163" y="1563688"/>
                <a:ext cx="2211388" cy="4013200"/>
              </a:xfrm>
              <a:custGeom>
                <a:avLst/>
                <a:gdLst/>
                <a:ahLst/>
                <a:cxnLst>
                  <a:cxn ang="0">
                    <a:pos x="3856" y="6459"/>
                  </a:cxn>
                  <a:cxn ang="0">
                    <a:pos x="3633" y="6302"/>
                  </a:cxn>
                  <a:cxn ang="0">
                    <a:pos x="3423" y="6128"/>
                  </a:cxn>
                  <a:cxn ang="0">
                    <a:pos x="3227" y="5940"/>
                  </a:cxn>
                  <a:cxn ang="0">
                    <a:pos x="3048" y="5737"/>
                  </a:cxn>
                  <a:cxn ang="0">
                    <a:pos x="2884" y="5520"/>
                  </a:cxn>
                  <a:cxn ang="0">
                    <a:pos x="2737" y="5291"/>
                  </a:cxn>
                  <a:cxn ang="0">
                    <a:pos x="2608" y="5049"/>
                  </a:cxn>
                  <a:cxn ang="0">
                    <a:pos x="2497" y="4796"/>
                  </a:cxn>
                  <a:cxn ang="0">
                    <a:pos x="2406" y="4535"/>
                  </a:cxn>
                  <a:cxn ang="0">
                    <a:pos x="2336" y="4263"/>
                  </a:cxn>
                  <a:cxn ang="0">
                    <a:pos x="2288" y="3984"/>
                  </a:cxn>
                  <a:cxn ang="0">
                    <a:pos x="2262" y="3698"/>
                  </a:cxn>
                  <a:cxn ang="0">
                    <a:pos x="2258" y="3521"/>
                  </a:cxn>
                  <a:cxn ang="0">
                    <a:pos x="2253" y="3316"/>
                  </a:cxn>
                  <a:cxn ang="0">
                    <a:pos x="2223" y="2981"/>
                  </a:cxn>
                  <a:cxn ang="0">
                    <a:pos x="2169" y="2652"/>
                  </a:cxn>
                  <a:cxn ang="0">
                    <a:pos x="2091" y="2334"/>
                  </a:cxn>
                  <a:cxn ang="0">
                    <a:pos x="1989" y="2026"/>
                  </a:cxn>
                  <a:cxn ang="0">
                    <a:pos x="1865" y="1729"/>
                  </a:cxn>
                  <a:cxn ang="0">
                    <a:pos x="1720" y="1443"/>
                  </a:cxn>
                  <a:cxn ang="0">
                    <a:pos x="1555" y="1171"/>
                  </a:cxn>
                  <a:cxn ang="0">
                    <a:pos x="1371" y="912"/>
                  </a:cxn>
                  <a:cxn ang="0">
                    <a:pos x="1167" y="668"/>
                  </a:cxn>
                  <a:cxn ang="0">
                    <a:pos x="947" y="441"/>
                  </a:cxn>
                  <a:cxn ang="0">
                    <a:pos x="711" y="229"/>
                  </a:cxn>
                  <a:cxn ang="0">
                    <a:pos x="460" y="36"/>
                  </a:cxn>
                  <a:cxn ang="0">
                    <a:pos x="83" y="735"/>
                  </a:cxn>
                  <a:cxn ang="0">
                    <a:pos x="467" y="1071"/>
                  </a:cxn>
                  <a:cxn ang="0">
                    <a:pos x="736" y="1377"/>
                  </a:cxn>
                  <a:cxn ang="0">
                    <a:pos x="886" y="1584"/>
                  </a:cxn>
                  <a:cxn ang="0">
                    <a:pos x="1020" y="1802"/>
                  </a:cxn>
                  <a:cxn ang="0">
                    <a:pos x="1139" y="2030"/>
                  </a:cxn>
                  <a:cxn ang="0">
                    <a:pos x="1241" y="2268"/>
                  </a:cxn>
                  <a:cxn ang="0">
                    <a:pos x="1325" y="2515"/>
                  </a:cxn>
                  <a:cxn ang="0">
                    <a:pos x="1391" y="2770"/>
                  </a:cxn>
                  <a:cxn ang="0">
                    <a:pos x="1438" y="3031"/>
                  </a:cxn>
                  <a:cxn ang="0">
                    <a:pos x="1464" y="3302"/>
                  </a:cxn>
                  <a:cxn ang="0">
                    <a:pos x="1471" y="3521"/>
                  </a:cxn>
                  <a:cxn ang="0">
                    <a:pos x="1472" y="3595"/>
                  </a:cxn>
                  <a:cxn ang="0">
                    <a:pos x="1492" y="3952"/>
                  </a:cxn>
                  <a:cxn ang="0">
                    <a:pos x="1542" y="4299"/>
                  </a:cxn>
                  <a:cxn ang="0">
                    <a:pos x="1619" y="4637"/>
                  </a:cxn>
                  <a:cxn ang="0">
                    <a:pos x="1720" y="4966"/>
                  </a:cxn>
                  <a:cxn ang="0">
                    <a:pos x="1848" y="5281"/>
                  </a:cxn>
                  <a:cxn ang="0">
                    <a:pos x="1999" y="5584"/>
                  </a:cxn>
                  <a:cxn ang="0">
                    <a:pos x="2173" y="5872"/>
                  </a:cxn>
                  <a:cxn ang="0">
                    <a:pos x="2368" y="6146"/>
                  </a:cxn>
                  <a:cxn ang="0">
                    <a:pos x="2584" y="6402"/>
                  </a:cxn>
                  <a:cxn ang="0">
                    <a:pos x="2818" y="6640"/>
                  </a:cxn>
                  <a:cxn ang="0">
                    <a:pos x="3071" y="6861"/>
                  </a:cxn>
                  <a:cxn ang="0">
                    <a:pos x="3340" y="7060"/>
                  </a:cxn>
                  <a:cxn ang="0">
                    <a:pos x="3279" y="7582"/>
                  </a:cxn>
                </a:cxnLst>
                <a:rect l="0" t="0" r="r" b="b"/>
                <a:pathLst>
                  <a:path w="4179" h="7582">
                    <a:moveTo>
                      <a:pt x="4136" y="6090"/>
                    </a:moveTo>
                    <a:lnTo>
                      <a:pt x="4131" y="6087"/>
                    </a:lnTo>
                    <a:lnTo>
                      <a:pt x="3902" y="6488"/>
                    </a:lnTo>
                    <a:lnTo>
                      <a:pt x="3902" y="6488"/>
                    </a:lnTo>
                    <a:lnTo>
                      <a:pt x="3856" y="6459"/>
                    </a:lnTo>
                    <a:lnTo>
                      <a:pt x="3810" y="6428"/>
                    </a:lnTo>
                    <a:lnTo>
                      <a:pt x="3764" y="6398"/>
                    </a:lnTo>
                    <a:lnTo>
                      <a:pt x="3721" y="6366"/>
                    </a:lnTo>
                    <a:lnTo>
                      <a:pt x="3676" y="6334"/>
                    </a:lnTo>
                    <a:lnTo>
                      <a:pt x="3633" y="6302"/>
                    </a:lnTo>
                    <a:lnTo>
                      <a:pt x="3589" y="6268"/>
                    </a:lnTo>
                    <a:lnTo>
                      <a:pt x="3547" y="6234"/>
                    </a:lnTo>
                    <a:lnTo>
                      <a:pt x="3505" y="6200"/>
                    </a:lnTo>
                    <a:lnTo>
                      <a:pt x="3464" y="6164"/>
                    </a:lnTo>
                    <a:lnTo>
                      <a:pt x="3423" y="6128"/>
                    </a:lnTo>
                    <a:lnTo>
                      <a:pt x="3384" y="6092"/>
                    </a:lnTo>
                    <a:lnTo>
                      <a:pt x="3344" y="6055"/>
                    </a:lnTo>
                    <a:lnTo>
                      <a:pt x="3304" y="6017"/>
                    </a:lnTo>
                    <a:lnTo>
                      <a:pt x="3266" y="5978"/>
                    </a:lnTo>
                    <a:lnTo>
                      <a:pt x="3227" y="5940"/>
                    </a:lnTo>
                    <a:lnTo>
                      <a:pt x="3190" y="5900"/>
                    </a:lnTo>
                    <a:lnTo>
                      <a:pt x="3154" y="5861"/>
                    </a:lnTo>
                    <a:lnTo>
                      <a:pt x="3118" y="5820"/>
                    </a:lnTo>
                    <a:lnTo>
                      <a:pt x="3082" y="5778"/>
                    </a:lnTo>
                    <a:lnTo>
                      <a:pt x="3048" y="5737"/>
                    </a:lnTo>
                    <a:lnTo>
                      <a:pt x="3014" y="5695"/>
                    </a:lnTo>
                    <a:lnTo>
                      <a:pt x="2981" y="5651"/>
                    </a:lnTo>
                    <a:lnTo>
                      <a:pt x="2947" y="5608"/>
                    </a:lnTo>
                    <a:lnTo>
                      <a:pt x="2915" y="5564"/>
                    </a:lnTo>
                    <a:lnTo>
                      <a:pt x="2884" y="5520"/>
                    </a:lnTo>
                    <a:lnTo>
                      <a:pt x="2853" y="5475"/>
                    </a:lnTo>
                    <a:lnTo>
                      <a:pt x="2823" y="5429"/>
                    </a:lnTo>
                    <a:lnTo>
                      <a:pt x="2794" y="5383"/>
                    </a:lnTo>
                    <a:lnTo>
                      <a:pt x="2765" y="5336"/>
                    </a:lnTo>
                    <a:lnTo>
                      <a:pt x="2737" y="5291"/>
                    </a:lnTo>
                    <a:lnTo>
                      <a:pt x="2709" y="5242"/>
                    </a:lnTo>
                    <a:lnTo>
                      <a:pt x="2683" y="5195"/>
                    </a:lnTo>
                    <a:lnTo>
                      <a:pt x="2657" y="5147"/>
                    </a:lnTo>
                    <a:lnTo>
                      <a:pt x="2631" y="5098"/>
                    </a:lnTo>
                    <a:lnTo>
                      <a:pt x="2608" y="5049"/>
                    </a:lnTo>
                    <a:lnTo>
                      <a:pt x="2584" y="4999"/>
                    </a:lnTo>
                    <a:lnTo>
                      <a:pt x="2561" y="4950"/>
                    </a:lnTo>
                    <a:lnTo>
                      <a:pt x="2538" y="4899"/>
                    </a:lnTo>
                    <a:lnTo>
                      <a:pt x="2517" y="4848"/>
                    </a:lnTo>
                    <a:lnTo>
                      <a:pt x="2497" y="4796"/>
                    </a:lnTo>
                    <a:lnTo>
                      <a:pt x="2478" y="4745"/>
                    </a:lnTo>
                    <a:lnTo>
                      <a:pt x="2458" y="4693"/>
                    </a:lnTo>
                    <a:lnTo>
                      <a:pt x="2440" y="4641"/>
                    </a:lnTo>
                    <a:lnTo>
                      <a:pt x="2423" y="4588"/>
                    </a:lnTo>
                    <a:lnTo>
                      <a:pt x="2406" y="4535"/>
                    </a:lnTo>
                    <a:lnTo>
                      <a:pt x="2391" y="4481"/>
                    </a:lnTo>
                    <a:lnTo>
                      <a:pt x="2376" y="4427"/>
                    </a:lnTo>
                    <a:lnTo>
                      <a:pt x="2362" y="4374"/>
                    </a:lnTo>
                    <a:lnTo>
                      <a:pt x="2349" y="4319"/>
                    </a:lnTo>
                    <a:lnTo>
                      <a:pt x="2336" y="4263"/>
                    </a:lnTo>
                    <a:lnTo>
                      <a:pt x="2325" y="4209"/>
                    </a:lnTo>
                    <a:lnTo>
                      <a:pt x="2314" y="4153"/>
                    </a:lnTo>
                    <a:lnTo>
                      <a:pt x="2304" y="4097"/>
                    </a:lnTo>
                    <a:lnTo>
                      <a:pt x="2295" y="4041"/>
                    </a:lnTo>
                    <a:lnTo>
                      <a:pt x="2288" y="3984"/>
                    </a:lnTo>
                    <a:lnTo>
                      <a:pt x="2280" y="3927"/>
                    </a:lnTo>
                    <a:lnTo>
                      <a:pt x="2274" y="3870"/>
                    </a:lnTo>
                    <a:lnTo>
                      <a:pt x="2269" y="3813"/>
                    </a:lnTo>
                    <a:lnTo>
                      <a:pt x="2266" y="3756"/>
                    </a:lnTo>
                    <a:lnTo>
                      <a:pt x="2262" y="3698"/>
                    </a:lnTo>
                    <a:lnTo>
                      <a:pt x="2259" y="3640"/>
                    </a:lnTo>
                    <a:lnTo>
                      <a:pt x="2258" y="3582"/>
                    </a:lnTo>
                    <a:lnTo>
                      <a:pt x="2258" y="3523"/>
                    </a:lnTo>
                    <a:lnTo>
                      <a:pt x="2258" y="3523"/>
                    </a:lnTo>
                    <a:lnTo>
                      <a:pt x="2258" y="3521"/>
                    </a:lnTo>
                    <a:lnTo>
                      <a:pt x="2258" y="3521"/>
                    </a:lnTo>
                    <a:lnTo>
                      <a:pt x="2258" y="3521"/>
                    </a:lnTo>
                    <a:lnTo>
                      <a:pt x="2257" y="3453"/>
                    </a:lnTo>
                    <a:lnTo>
                      <a:pt x="2256" y="3385"/>
                    </a:lnTo>
                    <a:lnTo>
                      <a:pt x="2253" y="3316"/>
                    </a:lnTo>
                    <a:lnTo>
                      <a:pt x="2249" y="3248"/>
                    </a:lnTo>
                    <a:lnTo>
                      <a:pt x="2245" y="3181"/>
                    </a:lnTo>
                    <a:lnTo>
                      <a:pt x="2238" y="3114"/>
                    </a:lnTo>
                    <a:lnTo>
                      <a:pt x="2232" y="3048"/>
                    </a:lnTo>
                    <a:lnTo>
                      <a:pt x="2223" y="2981"/>
                    </a:lnTo>
                    <a:lnTo>
                      <a:pt x="2215" y="2914"/>
                    </a:lnTo>
                    <a:lnTo>
                      <a:pt x="2205" y="2848"/>
                    </a:lnTo>
                    <a:lnTo>
                      <a:pt x="2194" y="2782"/>
                    </a:lnTo>
                    <a:lnTo>
                      <a:pt x="2183" y="2718"/>
                    </a:lnTo>
                    <a:lnTo>
                      <a:pt x="2169" y="2652"/>
                    </a:lnTo>
                    <a:lnTo>
                      <a:pt x="2155" y="2588"/>
                    </a:lnTo>
                    <a:lnTo>
                      <a:pt x="2140" y="2525"/>
                    </a:lnTo>
                    <a:lnTo>
                      <a:pt x="2126" y="2460"/>
                    </a:lnTo>
                    <a:lnTo>
                      <a:pt x="2108" y="2397"/>
                    </a:lnTo>
                    <a:lnTo>
                      <a:pt x="2091" y="2334"/>
                    </a:lnTo>
                    <a:lnTo>
                      <a:pt x="2072" y="2272"/>
                    </a:lnTo>
                    <a:lnTo>
                      <a:pt x="2054" y="2210"/>
                    </a:lnTo>
                    <a:lnTo>
                      <a:pt x="2033" y="2148"/>
                    </a:lnTo>
                    <a:lnTo>
                      <a:pt x="2011" y="2087"/>
                    </a:lnTo>
                    <a:lnTo>
                      <a:pt x="1989" y="2026"/>
                    </a:lnTo>
                    <a:lnTo>
                      <a:pt x="1966" y="1966"/>
                    </a:lnTo>
                    <a:lnTo>
                      <a:pt x="1942" y="1905"/>
                    </a:lnTo>
                    <a:lnTo>
                      <a:pt x="1917" y="1845"/>
                    </a:lnTo>
                    <a:lnTo>
                      <a:pt x="1891" y="1787"/>
                    </a:lnTo>
                    <a:lnTo>
                      <a:pt x="1865" y="1729"/>
                    </a:lnTo>
                    <a:lnTo>
                      <a:pt x="1838" y="1671"/>
                    </a:lnTo>
                    <a:lnTo>
                      <a:pt x="1809" y="1612"/>
                    </a:lnTo>
                    <a:lnTo>
                      <a:pt x="1781" y="1555"/>
                    </a:lnTo>
                    <a:lnTo>
                      <a:pt x="1751" y="1500"/>
                    </a:lnTo>
                    <a:lnTo>
                      <a:pt x="1720" y="1443"/>
                    </a:lnTo>
                    <a:lnTo>
                      <a:pt x="1689" y="1388"/>
                    </a:lnTo>
                    <a:lnTo>
                      <a:pt x="1657" y="1332"/>
                    </a:lnTo>
                    <a:lnTo>
                      <a:pt x="1624" y="1278"/>
                    </a:lnTo>
                    <a:lnTo>
                      <a:pt x="1589" y="1225"/>
                    </a:lnTo>
                    <a:lnTo>
                      <a:pt x="1555" y="1171"/>
                    </a:lnTo>
                    <a:lnTo>
                      <a:pt x="1519" y="1118"/>
                    </a:lnTo>
                    <a:lnTo>
                      <a:pt x="1483" y="1066"/>
                    </a:lnTo>
                    <a:lnTo>
                      <a:pt x="1446" y="1014"/>
                    </a:lnTo>
                    <a:lnTo>
                      <a:pt x="1409" y="963"/>
                    </a:lnTo>
                    <a:lnTo>
                      <a:pt x="1371" y="912"/>
                    </a:lnTo>
                    <a:lnTo>
                      <a:pt x="1331" y="863"/>
                    </a:lnTo>
                    <a:lnTo>
                      <a:pt x="1291" y="813"/>
                    </a:lnTo>
                    <a:lnTo>
                      <a:pt x="1250" y="764"/>
                    </a:lnTo>
                    <a:lnTo>
                      <a:pt x="1210" y="716"/>
                    </a:lnTo>
                    <a:lnTo>
                      <a:pt x="1167" y="668"/>
                    </a:lnTo>
                    <a:lnTo>
                      <a:pt x="1125" y="622"/>
                    </a:lnTo>
                    <a:lnTo>
                      <a:pt x="1082" y="575"/>
                    </a:lnTo>
                    <a:lnTo>
                      <a:pt x="1037" y="529"/>
                    </a:lnTo>
                    <a:lnTo>
                      <a:pt x="993" y="485"/>
                    </a:lnTo>
                    <a:lnTo>
                      <a:pt x="947" y="441"/>
                    </a:lnTo>
                    <a:lnTo>
                      <a:pt x="901" y="397"/>
                    </a:lnTo>
                    <a:lnTo>
                      <a:pt x="855" y="355"/>
                    </a:lnTo>
                    <a:lnTo>
                      <a:pt x="808" y="312"/>
                    </a:lnTo>
                    <a:lnTo>
                      <a:pt x="760" y="270"/>
                    </a:lnTo>
                    <a:lnTo>
                      <a:pt x="711" y="229"/>
                    </a:lnTo>
                    <a:lnTo>
                      <a:pt x="662" y="190"/>
                    </a:lnTo>
                    <a:lnTo>
                      <a:pt x="612" y="150"/>
                    </a:lnTo>
                    <a:lnTo>
                      <a:pt x="563" y="112"/>
                    </a:lnTo>
                    <a:lnTo>
                      <a:pt x="512" y="73"/>
                    </a:lnTo>
                    <a:lnTo>
                      <a:pt x="460" y="36"/>
                    </a:lnTo>
                    <a:lnTo>
                      <a:pt x="408" y="0"/>
                    </a:lnTo>
                    <a:lnTo>
                      <a:pt x="423" y="457"/>
                    </a:lnTo>
                    <a:lnTo>
                      <a:pt x="0" y="674"/>
                    </a:lnTo>
                    <a:lnTo>
                      <a:pt x="0" y="674"/>
                    </a:lnTo>
                    <a:lnTo>
                      <a:pt x="83" y="735"/>
                    </a:lnTo>
                    <a:lnTo>
                      <a:pt x="164" y="798"/>
                    </a:lnTo>
                    <a:lnTo>
                      <a:pt x="243" y="863"/>
                    </a:lnTo>
                    <a:lnTo>
                      <a:pt x="320" y="931"/>
                    </a:lnTo>
                    <a:lnTo>
                      <a:pt x="394" y="1000"/>
                    </a:lnTo>
                    <a:lnTo>
                      <a:pt x="467" y="1071"/>
                    </a:lnTo>
                    <a:lnTo>
                      <a:pt x="538" y="1145"/>
                    </a:lnTo>
                    <a:lnTo>
                      <a:pt x="606" y="1221"/>
                    </a:lnTo>
                    <a:lnTo>
                      <a:pt x="672" y="1298"/>
                    </a:lnTo>
                    <a:lnTo>
                      <a:pt x="704" y="1337"/>
                    </a:lnTo>
                    <a:lnTo>
                      <a:pt x="736" y="1377"/>
                    </a:lnTo>
                    <a:lnTo>
                      <a:pt x="767" y="1418"/>
                    </a:lnTo>
                    <a:lnTo>
                      <a:pt x="798" y="1459"/>
                    </a:lnTo>
                    <a:lnTo>
                      <a:pt x="828" y="1500"/>
                    </a:lnTo>
                    <a:lnTo>
                      <a:pt x="856" y="1542"/>
                    </a:lnTo>
                    <a:lnTo>
                      <a:pt x="886" y="1584"/>
                    </a:lnTo>
                    <a:lnTo>
                      <a:pt x="913" y="1626"/>
                    </a:lnTo>
                    <a:lnTo>
                      <a:pt x="941" y="1669"/>
                    </a:lnTo>
                    <a:lnTo>
                      <a:pt x="968" y="1713"/>
                    </a:lnTo>
                    <a:lnTo>
                      <a:pt x="994" y="1757"/>
                    </a:lnTo>
                    <a:lnTo>
                      <a:pt x="1020" y="1802"/>
                    </a:lnTo>
                    <a:lnTo>
                      <a:pt x="1045" y="1847"/>
                    </a:lnTo>
                    <a:lnTo>
                      <a:pt x="1070" y="1891"/>
                    </a:lnTo>
                    <a:lnTo>
                      <a:pt x="1093" y="1937"/>
                    </a:lnTo>
                    <a:lnTo>
                      <a:pt x="1117" y="1983"/>
                    </a:lnTo>
                    <a:lnTo>
                      <a:pt x="1139" y="2030"/>
                    </a:lnTo>
                    <a:lnTo>
                      <a:pt x="1160" y="2077"/>
                    </a:lnTo>
                    <a:lnTo>
                      <a:pt x="1181" y="2124"/>
                    </a:lnTo>
                    <a:lnTo>
                      <a:pt x="1201" y="2171"/>
                    </a:lnTo>
                    <a:lnTo>
                      <a:pt x="1221" y="2220"/>
                    </a:lnTo>
                    <a:lnTo>
                      <a:pt x="1241" y="2268"/>
                    </a:lnTo>
                    <a:lnTo>
                      <a:pt x="1258" y="2316"/>
                    </a:lnTo>
                    <a:lnTo>
                      <a:pt x="1277" y="2365"/>
                    </a:lnTo>
                    <a:lnTo>
                      <a:pt x="1293" y="2414"/>
                    </a:lnTo>
                    <a:lnTo>
                      <a:pt x="1309" y="2464"/>
                    </a:lnTo>
                    <a:lnTo>
                      <a:pt x="1325" y="2515"/>
                    </a:lnTo>
                    <a:lnTo>
                      <a:pt x="1338" y="2564"/>
                    </a:lnTo>
                    <a:lnTo>
                      <a:pt x="1353" y="2615"/>
                    </a:lnTo>
                    <a:lnTo>
                      <a:pt x="1366" y="2666"/>
                    </a:lnTo>
                    <a:lnTo>
                      <a:pt x="1378" y="2718"/>
                    </a:lnTo>
                    <a:lnTo>
                      <a:pt x="1391" y="2770"/>
                    </a:lnTo>
                    <a:lnTo>
                      <a:pt x="1402" y="2821"/>
                    </a:lnTo>
                    <a:lnTo>
                      <a:pt x="1412" y="2874"/>
                    </a:lnTo>
                    <a:lnTo>
                      <a:pt x="1420" y="2926"/>
                    </a:lnTo>
                    <a:lnTo>
                      <a:pt x="1429" y="2979"/>
                    </a:lnTo>
                    <a:lnTo>
                      <a:pt x="1438" y="3031"/>
                    </a:lnTo>
                    <a:lnTo>
                      <a:pt x="1444" y="3085"/>
                    </a:lnTo>
                    <a:lnTo>
                      <a:pt x="1450" y="3139"/>
                    </a:lnTo>
                    <a:lnTo>
                      <a:pt x="1456" y="3192"/>
                    </a:lnTo>
                    <a:lnTo>
                      <a:pt x="1460" y="3247"/>
                    </a:lnTo>
                    <a:lnTo>
                      <a:pt x="1464" y="3302"/>
                    </a:lnTo>
                    <a:lnTo>
                      <a:pt x="1467" y="3356"/>
                    </a:lnTo>
                    <a:lnTo>
                      <a:pt x="1470" y="3411"/>
                    </a:lnTo>
                    <a:lnTo>
                      <a:pt x="1471" y="3466"/>
                    </a:lnTo>
                    <a:lnTo>
                      <a:pt x="1471" y="3521"/>
                    </a:lnTo>
                    <a:lnTo>
                      <a:pt x="1471" y="3521"/>
                    </a:lnTo>
                    <a:lnTo>
                      <a:pt x="1471" y="3521"/>
                    </a:lnTo>
                    <a:lnTo>
                      <a:pt x="1471" y="3522"/>
                    </a:lnTo>
                    <a:lnTo>
                      <a:pt x="1471" y="3523"/>
                    </a:lnTo>
                    <a:lnTo>
                      <a:pt x="1471" y="3523"/>
                    </a:lnTo>
                    <a:lnTo>
                      <a:pt x="1472" y="3595"/>
                    </a:lnTo>
                    <a:lnTo>
                      <a:pt x="1474" y="3667"/>
                    </a:lnTo>
                    <a:lnTo>
                      <a:pt x="1477" y="3739"/>
                    </a:lnTo>
                    <a:lnTo>
                      <a:pt x="1481" y="3810"/>
                    </a:lnTo>
                    <a:lnTo>
                      <a:pt x="1486" y="3882"/>
                    </a:lnTo>
                    <a:lnTo>
                      <a:pt x="1492" y="3952"/>
                    </a:lnTo>
                    <a:lnTo>
                      <a:pt x="1501" y="4022"/>
                    </a:lnTo>
                    <a:lnTo>
                      <a:pt x="1510" y="4092"/>
                    </a:lnTo>
                    <a:lnTo>
                      <a:pt x="1518" y="4162"/>
                    </a:lnTo>
                    <a:lnTo>
                      <a:pt x="1529" y="4231"/>
                    </a:lnTo>
                    <a:lnTo>
                      <a:pt x="1542" y="4299"/>
                    </a:lnTo>
                    <a:lnTo>
                      <a:pt x="1555" y="4367"/>
                    </a:lnTo>
                    <a:lnTo>
                      <a:pt x="1569" y="4435"/>
                    </a:lnTo>
                    <a:lnTo>
                      <a:pt x="1584" y="4504"/>
                    </a:lnTo>
                    <a:lnTo>
                      <a:pt x="1601" y="4571"/>
                    </a:lnTo>
                    <a:lnTo>
                      <a:pt x="1619" y="4637"/>
                    </a:lnTo>
                    <a:lnTo>
                      <a:pt x="1636" y="4704"/>
                    </a:lnTo>
                    <a:lnTo>
                      <a:pt x="1656" y="4770"/>
                    </a:lnTo>
                    <a:lnTo>
                      <a:pt x="1677" y="4836"/>
                    </a:lnTo>
                    <a:lnTo>
                      <a:pt x="1698" y="4900"/>
                    </a:lnTo>
                    <a:lnTo>
                      <a:pt x="1720" y="4966"/>
                    </a:lnTo>
                    <a:lnTo>
                      <a:pt x="1744" y="5029"/>
                    </a:lnTo>
                    <a:lnTo>
                      <a:pt x="1769" y="5094"/>
                    </a:lnTo>
                    <a:lnTo>
                      <a:pt x="1795" y="5157"/>
                    </a:lnTo>
                    <a:lnTo>
                      <a:pt x="1821" y="5219"/>
                    </a:lnTo>
                    <a:lnTo>
                      <a:pt x="1848" y="5281"/>
                    </a:lnTo>
                    <a:lnTo>
                      <a:pt x="1876" y="5343"/>
                    </a:lnTo>
                    <a:lnTo>
                      <a:pt x="1906" y="5403"/>
                    </a:lnTo>
                    <a:lnTo>
                      <a:pt x="1936" y="5464"/>
                    </a:lnTo>
                    <a:lnTo>
                      <a:pt x="1967" y="5525"/>
                    </a:lnTo>
                    <a:lnTo>
                      <a:pt x="1999" y="5584"/>
                    </a:lnTo>
                    <a:lnTo>
                      <a:pt x="2033" y="5643"/>
                    </a:lnTo>
                    <a:lnTo>
                      <a:pt x="2066" y="5701"/>
                    </a:lnTo>
                    <a:lnTo>
                      <a:pt x="2101" y="5759"/>
                    </a:lnTo>
                    <a:lnTo>
                      <a:pt x="2137" y="5816"/>
                    </a:lnTo>
                    <a:lnTo>
                      <a:pt x="2173" y="5872"/>
                    </a:lnTo>
                    <a:lnTo>
                      <a:pt x="2210" y="5928"/>
                    </a:lnTo>
                    <a:lnTo>
                      <a:pt x="2248" y="5983"/>
                    </a:lnTo>
                    <a:lnTo>
                      <a:pt x="2288" y="6038"/>
                    </a:lnTo>
                    <a:lnTo>
                      <a:pt x="2328" y="6092"/>
                    </a:lnTo>
                    <a:lnTo>
                      <a:pt x="2368" y="6146"/>
                    </a:lnTo>
                    <a:lnTo>
                      <a:pt x="2409" y="6198"/>
                    </a:lnTo>
                    <a:lnTo>
                      <a:pt x="2451" y="6250"/>
                    </a:lnTo>
                    <a:lnTo>
                      <a:pt x="2495" y="6302"/>
                    </a:lnTo>
                    <a:lnTo>
                      <a:pt x="2539" y="6351"/>
                    </a:lnTo>
                    <a:lnTo>
                      <a:pt x="2584" y="6402"/>
                    </a:lnTo>
                    <a:lnTo>
                      <a:pt x="2629" y="6450"/>
                    </a:lnTo>
                    <a:lnTo>
                      <a:pt x="2675" y="6500"/>
                    </a:lnTo>
                    <a:lnTo>
                      <a:pt x="2722" y="6547"/>
                    </a:lnTo>
                    <a:lnTo>
                      <a:pt x="2770" y="6594"/>
                    </a:lnTo>
                    <a:lnTo>
                      <a:pt x="2818" y="6640"/>
                    </a:lnTo>
                    <a:lnTo>
                      <a:pt x="2867" y="6686"/>
                    </a:lnTo>
                    <a:lnTo>
                      <a:pt x="2918" y="6731"/>
                    </a:lnTo>
                    <a:lnTo>
                      <a:pt x="2967" y="6775"/>
                    </a:lnTo>
                    <a:lnTo>
                      <a:pt x="3019" y="6819"/>
                    </a:lnTo>
                    <a:lnTo>
                      <a:pt x="3071" y="6861"/>
                    </a:lnTo>
                    <a:lnTo>
                      <a:pt x="3123" y="6903"/>
                    </a:lnTo>
                    <a:lnTo>
                      <a:pt x="3177" y="6942"/>
                    </a:lnTo>
                    <a:lnTo>
                      <a:pt x="3230" y="6983"/>
                    </a:lnTo>
                    <a:lnTo>
                      <a:pt x="3284" y="7022"/>
                    </a:lnTo>
                    <a:lnTo>
                      <a:pt x="3340" y="7060"/>
                    </a:lnTo>
                    <a:lnTo>
                      <a:pt x="3396" y="7097"/>
                    </a:lnTo>
                    <a:lnTo>
                      <a:pt x="3452" y="7135"/>
                    </a:lnTo>
                    <a:lnTo>
                      <a:pt x="3509" y="7171"/>
                    </a:lnTo>
                    <a:lnTo>
                      <a:pt x="3274" y="7579"/>
                    </a:lnTo>
                    <a:lnTo>
                      <a:pt x="3279" y="7582"/>
                    </a:lnTo>
                    <a:lnTo>
                      <a:pt x="4179" y="7107"/>
                    </a:lnTo>
                    <a:lnTo>
                      <a:pt x="4136" y="6090"/>
                    </a:lnTo>
                    <a:close/>
                  </a:path>
                </a:pathLst>
              </a:custGeom>
              <a:gradFill flip="none" rotWithShape="1">
                <a:gsLst>
                  <a:gs pos="0">
                    <a:srgbClr val="B68C2D"/>
                  </a:gs>
                  <a:gs pos="100000">
                    <a:srgbClr val="22549E"/>
                  </a:gs>
                </a:gsLst>
                <a:lin ang="16200000" scaled="0"/>
                <a:tileRect/>
              </a:gradFill>
              <a:ln w="9525" cap="flat" cmpd="sng" algn="ctr">
                <a:solidFill>
                  <a:srgbClr val="FFFFFF"/>
                </a:solidFill>
                <a:prstDash val="solid"/>
                <a:round/>
                <a:headEnd type="none" w="med" len="med"/>
                <a:tailEnd type="none" w="med" len="med"/>
              </a:ln>
              <a:effectLst>
                <a:outerShdw blurRad="50800" dist="38100" dir="2700000" algn="tl" rotWithShape="0">
                  <a:prstClr val="black">
                    <a:alpha val="21000"/>
                  </a:prstClr>
                </a:outerShdw>
              </a:effectLst>
            </p:spPr>
            <p:txBody>
              <a:bodyPr vert="horz" wrap="square" lIns="72009" tIns="36005" rIns="72009" bIns="36005" numCol="1" anchor="t" anchorCtr="0" compatLnSpc="1">
                <a:prstTxWarp prst="textNoShape">
                  <a:avLst/>
                </a:prstTxWarp>
              </a:bodyPr>
              <a:lstStyle/>
              <a:p>
                <a:endParaRPr lang="en-US" sz="1000">
                  <a:latin typeface="Times New Roman" panose="02020603050405020304" pitchFamily="18" charset="0"/>
                  <a:ea typeface="Arial" charset="0"/>
                  <a:cs typeface="Times New Roman" panose="02020603050405020304" pitchFamily="18" charset="0"/>
                </a:endParaRPr>
              </a:p>
            </p:txBody>
          </p:sp>
        </p:grpSp>
        <p:sp>
          <p:nvSpPr>
            <p:cNvPr id="12" name="TextBox 11"/>
            <p:cNvSpPr txBox="1"/>
            <p:nvPr/>
          </p:nvSpPr>
          <p:spPr>
            <a:xfrm>
              <a:off x="1751963" y="1664264"/>
              <a:ext cx="1820938" cy="1034067"/>
            </a:xfrm>
            <a:prstGeom prst="rect">
              <a:avLst/>
            </a:prstGeom>
            <a:noFill/>
            <a:effectLst/>
          </p:spPr>
          <p:txBody>
            <a:bodyPr wrap="square" rtlCol="0">
              <a:spAutoFit/>
            </a:bodyPr>
            <a:lstStyle/>
            <a:p>
              <a:pPr algn="ctr">
                <a:lnSpc>
                  <a:spcPct val="85000"/>
                </a:lnSpc>
              </a:pPr>
              <a:r>
                <a:rPr lang="en-US" sz="1200" dirty="0">
                  <a:latin typeface="Times New Roman" panose="02020603050405020304" pitchFamily="18" charset="0"/>
                  <a:ea typeface="Arial" charset="0"/>
                  <a:cs typeface="Times New Roman" panose="02020603050405020304" pitchFamily="18" charset="0"/>
                </a:rPr>
                <a:t>Build community relationships </a:t>
              </a:r>
            </a:p>
          </p:txBody>
        </p:sp>
        <p:sp>
          <p:nvSpPr>
            <p:cNvPr id="13" name="TextBox 12"/>
            <p:cNvSpPr txBox="1"/>
            <p:nvPr/>
          </p:nvSpPr>
          <p:spPr>
            <a:xfrm>
              <a:off x="4383928" y="2053651"/>
              <a:ext cx="1411228" cy="1034067"/>
            </a:xfrm>
            <a:prstGeom prst="rect">
              <a:avLst/>
            </a:prstGeom>
            <a:noFill/>
            <a:effectLst/>
          </p:spPr>
          <p:txBody>
            <a:bodyPr wrap="square" rtlCol="0">
              <a:spAutoFit/>
            </a:bodyPr>
            <a:lstStyle/>
            <a:p>
              <a:pPr algn="ctr">
                <a:lnSpc>
                  <a:spcPct val="85000"/>
                </a:lnSpc>
              </a:pPr>
              <a:r>
                <a:rPr lang="en-US" sz="1200" dirty="0">
                  <a:latin typeface="Times New Roman" panose="02020603050405020304" pitchFamily="18" charset="0"/>
                  <a:ea typeface="Arial" charset="0"/>
                  <a:cs typeface="Times New Roman" panose="02020603050405020304" pitchFamily="18" charset="0"/>
                </a:rPr>
                <a:t>Ensure military readiness</a:t>
              </a:r>
            </a:p>
          </p:txBody>
        </p:sp>
        <p:sp>
          <p:nvSpPr>
            <p:cNvPr id="14" name="TextBox 13"/>
            <p:cNvSpPr txBox="1"/>
            <p:nvPr/>
          </p:nvSpPr>
          <p:spPr>
            <a:xfrm>
              <a:off x="2877025" y="4194224"/>
              <a:ext cx="1854094" cy="1034067"/>
            </a:xfrm>
            <a:prstGeom prst="rect">
              <a:avLst/>
            </a:prstGeom>
            <a:noFill/>
            <a:effectLst/>
          </p:spPr>
          <p:txBody>
            <a:bodyPr wrap="square" rtlCol="0">
              <a:spAutoFit/>
            </a:bodyPr>
            <a:lstStyle/>
            <a:p>
              <a:pPr algn="ctr">
                <a:lnSpc>
                  <a:spcPct val="85000"/>
                </a:lnSpc>
              </a:pPr>
              <a:r>
                <a:rPr lang="en-US" sz="1200" dirty="0">
                  <a:latin typeface="Times New Roman" panose="02020603050405020304" pitchFamily="18" charset="0"/>
                  <a:ea typeface="Arial" charset="0"/>
                  <a:cs typeface="Times New Roman" panose="02020603050405020304" pitchFamily="18" charset="0"/>
                </a:rPr>
                <a:t>Fulfill training requirements</a:t>
              </a:r>
            </a:p>
          </p:txBody>
        </p:sp>
        <p:sp>
          <p:nvSpPr>
            <p:cNvPr id="15" name="TextBox 14"/>
            <p:cNvSpPr txBox="1"/>
            <p:nvPr/>
          </p:nvSpPr>
          <p:spPr>
            <a:xfrm>
              <a:off x="7856025" y="4317356"/>
              <a:ext cx="1411228" cy="1034067"/>
            </a:xfrm>
            <a:prstGeom prst="rect">
              <a:avLst/>
            </a:prstGeom>
            <a:noFill/>
            <a:effectLst/>
          </p:spPr>
          <p:txBody>
            <a:bodyPr wrap="square" rtlCol="0">
              <a:spAutoFit/>
            </a:bodyPr>
            <a:lstStyle/>
            <a:p>
              <a:pPr algn="ctr">
                <a:lnSpc>
                  <a:spcPct val="85000"/>
                </a:lnSpc>
              </a:pPr>
              <a:r>
                <a:rPr lang="en-US" sz="1200" dirty="0">
                  <a:latin typeface="Times New Roman" panose="02020603050405020304" pitchFamily="18" charset="0"/>
                  <a:ea typeface="Arial" charset="0"/>
                  <a:cs typeface="Times New Roman" panose="02020603050405020304" pitchFamily="18" charset="0"/>
                </a:rPr>
                <a:t>Provide essential services </a:t>
              </a:r>
            </a:p>
          </p:txBody>
        </p:sp>
        <p:sp>
          <p:nvSpPr>
            <p:cNvPr id="16" name="TextBox 15"/>
            <p:cNvSpPr txBox="1"/>
            <p:nvPr/>
          </p:nvSpPr>
          <p:spPr>
            <a:xfrm>
              <a:off x="6390530" y="2235077"/>
              <a:ext cx="1411228" cy="745885"/>
            </a:xfrm>
            <a:prstGeom prst="rect">
              <a:avLst/>
            </a:prstGeom>
            <a:noFill/>
            <a:effectLst/>
          </p:spPr>
          <p:txBody>
            <a:bodyPr wrap="square" rtlCol="0">
              <a:spAutoFit/>
            </a:bodyPr>
            <a:lstStyle/>
            <a:p>
              <a:pPr algn="ctr">
                <a:lnSpc>
                  <a:spcPct val="85000"/>
                </a:lnSpc>
              </a:pPr>
              <a:r>
                <a:rPr lang="en-US" sz="1200" dirty="0">
                  <a:latin typeface="Times New Roman" panose="02020603050405020304" pitchFamily="18" charset="0"/>
                  <a:ea typeface="Arial" charset="0"/>
                  <a:cs typeface="Times New Roman" panose="02020603050405020304" pitchFamily="18" charset="0"/>
                </a:rPr>
                <a:t>Leverage </a:t>
              </a:r>
              <a:r>
                <a:rPr lang="en-US" sz="1200" dirty="0" smtClean="0">
                  <a:latin typeface="Times New Roman" panose="02020603050405020304" pitchFamily="18" charset="0"/>
                  <a:ea typeface="Arial" charset="0"/>
                  <a:cs typeface="Times New Roman" panose="02020603050405020304" pitchFamily="18" charset="0"/>
                </a:rPr>
                <a:t>resources</a:t>
              </a:r>
              <a:endParaRPr lang="en-US" sz="1200" dirty="0">
                <a:latin typeface="Times New Roman" panose="02020603050405020304" pitchFamily="18" charset="0"/>
                <a:ea typeface="Arial" charset="0"/>
                <a:cs typeface="Times New Roman" panose="02020603050405020304" pitchFamily="18" charset="0"/>
              </a:endParaRPr>
            </a:p>
          </p:txBody>
        </p:sp>
        <p:sp>
          <p:nvSpPr>
            <p:cNvPr id="17" name="TextBox 16"/>
            <p:cNvSpPr txBox="1"/>
            <p:nvPr/>
          </p:nvSpPr>
          <p:spPr>
            <a:xfrm>
              <a:off x="8529920" y="1832013"/>
              <a:ext cx="1987263" cy="745885"/>
            </a:xfrm>
            <a:prstGeom prst="rect">
              <a:avLst/>
            </a:prstGeom>
            <a:noFill/>
            <a:effectLst/>
          </p:spPr>
          <p:txBody>
            <a:bodyPr wrap="square" rtlCol="0">
              <a:spAutoFit/>
            </a:bodyPr>
            <a:lstStyle/>
            <a:p>
              <a:pPr algn="ctr">
                <a:lnSpc>
                  <a:spcPct val="85000"/>
                </a:lnSpc>
              </a:pPr>
              <a:r>
                <a:rPr lang="en-US" sz="1200" dirty="0">
                  <a:latin typeface="Times New Roman" panose="02020603050405020304" pitchFamily="18" charset="0"/>
                  <a:ea typeface="Arial" charset="0"/>
                  <a:cs typeface="Times New Roman" panose="02020603050405020304" pitchFamily="18" charset="0"/>
                </a:rPr>
                <a:t>Build partnerships</a:t>
              </a:r>
            </a:p>
          </p:txBody>
        </p:sp>
        <p:grpSp>
          <p:nvGrpSpPr>
            <p:cNvPr id="18" name="Group 54"/>
            <p:cNvGrpSpPr/>
            <p:nvPr/>
          </p:nvGrpSpPr>
          <p:grpSpPr>
            <a:xfrm>
              <a:off x="2830568" y="2460886"/>
              <a:ext cx="1856898" cy="1639539"/>
              <a:chOff x="5605829" y="2810933"/>
              <a:chExt cx="1355105" cy="1196483"/>
            </a:xfrm>
          </p:grpSpPr>
          <p:sp>
            <p:nvSpPr>
              <p:cNvPr id="22" name="Oval 21"/>
              <p:cNvSpPr/>
              <p:nvPr/>
            </p:nvSpPr>
            <p:spPr>
              <a:xfrm>
                <a:off x="5675842" y="2810933"/>
                <a:ext cx="1196485" cy="1196483"/>
              </a:xfrm>
              <a:prstGeom prst="ellipse">
                <a:avLst/>
              </a:prstGeom>
              <a:gradFill flip="none" rotWithShape="1">
                <a:gsLst>
                  <a:gs pos="0">
                    <a:srgbClr val="22549E"/>
                  </a:gs>
                  <a:gs pos="100000">
                    <a:srgbClr val="211C50"/>
                  </a:gs>
                </a:gsLst>
                <a:lin ang="2700000" scaled="1"/>
                <a:tileRect/>
              </a:gradFill>
              <a:ln w="38100">
                <a:solidFill>
                  <a:srgbClr val="6B98CF"/>
                </a:solidFill>
                <a:miter lim="800000"/>
                <a:headEnd/>
                <a:tailEnd/>
              </a:ln>
              <a:effectLst>
                <a:outerShdw blurRad="25400" dist="12700" dir="5400000" algn="tl" rotWithShape="0">
                  <a:prstClr val="black">
                    <a:alpha val="20000"/>
                  </a:prstClr>
                </a:outerShdw>
              </a:effectLst>
            </p:spPr>
            <p:txBody>
              <a:bodyPr lIns="14402" tIns="14402" rIns="14402" bIns="14402" anchor="ctr" anchorCtr="1"/>
              <a:lstStyle/>
              <a:p>
                <a:pPr algn="ctr">
                  <a:lnSpc>
                    <a:spcPct val="85000"/>
                  </a:lnSpc>
                  <a:spcBef>
                    <a:spcPts val="16"/>
                  </a:spcBef>
                </a:pPr>
                <a:endParaRPr lang="en-US" sz="1000">
                  <a:solidFill>
                    <a:srgbClr val="000000"/>
                  </a:solidFill>
                  <a:latin typeface="Times New Roman" panose="02020603050405020304" pitchFamily="18" charset="0"/>
                  <a:ea typeface="Arial" charset="0"/>
                  <a:cs typeface="Times New Roman" panose="02020603050405020304" pitchFamily="18" charset="0"/>
                </a:endParaRPr>
              </a:p>
            </p:txBody>
          </p:sp>
          <p:sp>
            <p:nvSpPr>
              <p:cNvPr id="23" name="TextBox 22"/>
              <p:cNvSpPr txBox="1"/>
              <p:nvPr/>
            </p:nvSpPr>
            <p:spPr>
              <a:xfrm>
                <a:off x="5605829" y="3191797"/>
                <a:ext cx="1355105" cy="383500"/>
              </a:xfrm>
              <a:prstGeom prst="rect">
                <a:avLst/>
              </a:prstGeom>
              <a:noFill/>
              <a:effectLst>
                <a:outerShdw blurRad="50800" dist="38100" dir="2700000" algn="tl" rotWithShape="0">
                  <a:prstClr val="black">
                    <a:alpha val="40000"/>
                  </a:prstClr>
                </a:outerShdw>
              </a:effectLst>
            </p:spPr>
            <p:txBody>
              <a:bodyPr wrap="square" rtlCol="0">
                <a:spAutoFit/>
              </a:bodyPr>
              <a:lstStyle/>
              <a:p>
                <a:pPr algn="ctr">
                  <a:lnSpc>
                    <a:spcPct val="90000"/>
                  </a:lnSpc>
                </a:pPr>
                <a:r>
                  <a:rPr lang="en-US" sz="1400" dirty="0" smtClean="0">
                    <a:solidFill>
                      <a:srgbClr val="FFFFFF"/>
                    </a:solidFill>
                    <a:latin typeface="Times New Roman" panose="02020603050405020304" pitchFamily="18" charset="0"/>
                    <a:ea typeface="Arial" charset="0"/>
                    <a:cs typeface="Times New Roman" panose="02020603050405020304" pitchFamily="18" charset="0"/>
                  </a:rPr>
                  <a:t>Military</a:t>
                </a:r>
                <a:endParaRPr lang="en-US" sz="1400" dirty="0">
                  <a:solidFill>
                    <a:srgbClr val="FFFFFF"/>
                  </a:solidFill>
                  <a:latin typeface="Times New Roman" panose="02020603050405020304" pitchFamily="18" charset="0"/>
                  <a:ea typeface="Arial" charset="0"/>
                  <a:cs typeface="Times New Roman" panose="02020603050405020304" pitchFamily="18" charset="0"/>
                </a:endParaRPr>
              </a:p>
            </p:txBody>
          </p:sp>
        </p:grpSp>
        <p:grpSp>
          <p:nvGrpSpPr>
            <p:cNvPr id="19" name="Group 56"/>
            <p:cNvGrpSpPr/>
            <p:nvPr/>
          </p:nvGrpSpPr>
          <p:grpSpPr>
            <a:xfrm>
              <a:off x="7378211" y="2460886"/>
              <a:ext cx="2101191" cy="1639539"/>
              <a:chOff x="5520953" y="2810933"/>
              <a:chExt cx="1533382" cy="1196483"/>
            </a:xfrm>
          </p:grpSpPr>
          <p:sp>
            <p:nvSpPr>
              <p:cNvPr id="20" name="Oval 19"/>
              <p:cNvSpPr/>
              <p:nvPr/>
            </p:nvSpPr>
            <p:spPr>
              <a:xfrm>
                <a:off x="5675842" y="2810933"/>
                <a:ext cx="1196485" cy="1196483"/>
              </a:xfrm>
              <a:prstGeom prst="ellipse">
                <a:avLst/>
              </a:prstGeom>
              <a:gradFill>
                <a:gsLst>
                  <a:gs pos="0">
                    <a:srgbClr val="D7B25F"/>
                  </a:gs>
                  <a:gs pos="100000">
                    <a:srgbClr val="906F24"/>
                  </a:gs>
                </a:gsLst>
                <a:lin ang="2700000" scaled="1"/>
              </a:gradFill>
              <a:ln w="38100">
                <a:solidFill>
                  <a:srgbClr val="906F24"/>
                </a:solidFill>
                <a:miter lim="800000"/>
                <a:headEnd/>
                <a:tailEnd/>
              </a:ln>
              <a:effectLst>
                <a:outerShdw blurRad="25400" dist="12700" dir="5400000" algn="tl" rotWithShape="0">
                  <a:prstClr val="black">
                    <a:alpha val="20000"/>
                  </a:prstClr>
                </a:outerShdw>
              </a:effectLst>
            </p:spPr>
            <p:txBody>
              <a:bodyPr lIns="14402" tIns="14402" rIns="14402" bIns="14402" anchor="ctr" anchorCtr="1"/>
              <a:lstStyle/>
              <a:p>
                <a:pPr algn="ctr">
                  <a:lnSpc>
                    <a:spcPct val="85000"/>
                  </a:lnSpc>
                  <a:spcBef>
                    <a:spcPts val="16"/>
                  </a:spcBef>
                </a:pPr>
                <a:endParaRPr lang="en-US" sz="1000">
                  <a:solidFill>
                    <a:srgbClr val="000000"/>
                  </a:solidFill>
                  <a:latin typeface="Times New Roman" panose="02020603050405020304" pitchFamily="18" charset="0"/>
                  <a:ea typeface="Arial" charset="0"/>
                  <a:cs typeface="Times New Roman" panose="02020603050405020304" pitchFamily="18" charset="0"/>
                </a:endParaRPr>
              </a:p>
            </p:txBody>
          </p:sp>
          <p:sp>
            <p:nvSpPr>
              <p:cNvPr id="21" name="TextBox 20"/>
              <p:cNvSpPr txBox="1"/>
              <p:nvPr/>
            </p:nvSpPr>
            <p:spPr>
              <a:xfrm>
                <a:off x="5520953" y="3191797"/>
                <a:ext cx="1533382" cy="383500"/>
              </a:xfrm>
              <a:prstGeom prst="rect">
                <a:avLst/>
              </a:prstGeom>
              <a:noFill/>
              <a:effectLst>
                <a:outerShdw blurRad="50800" dist="38100" dir="2700000" algn="tl" rotWithShape="0">
                  <a:prstClr val="black">
                    <a:alpha val="40000"/>
                  </a:prstClr>
                </a:outerShdw>
              </a:effectLst>
            </p:spPr>
            <p:txBody>
              <a:bodyPr wrap="square" rtlCol="0">
                <a:spAutoFit/>
              </a:bodyPr>
              <a:lstStyle/>
              <a:p>
                <a:pPr algn="ctr">
                  <a:lnSpc>
                    <a:spcPct val="90000"/>
                  </a:lnSpc>
                </a:pPr>
                <a:r>
                  <a:rPr lang="en-US" sz="1400" dirty="0" smtClean="0">
                    <a:solidFill>
                      <a:srgbClr val="FFFFFF"/>
                    </a:solidFill>
                    <a:latin typeface="Times New Roman" panose="02020603050405020304" pitchFamily="18" charset="0"/>
                    <a:ea typeface="Arial" charset="0"/>
                    <a:cs typeface="Times New Roman" panose="02020603050405020304" pitchFamily="18" charset="0"/>
                  </a:rPr>
                  <a:t>Community</a:t>
                </a:r>
                <a:endParaRPr lang="en-US" sz="1400" dirty="0">
                  <a:solidFill>
                    <a:srgbClr val="FFFFFF"/>
                  </a:solidFill>
                  <a:latin typeface="Times New Roman" panose="02020603050405020304" pitchFamily="18" charset="0"/>
                  <a:ea typeface="Arial" charset="0"/>
                  <a:cs typeface="Times New Roman" panose="02020603050405020304" pitchFamily="18" charset="0"/>
                </a:endParaRPr>
              </a:p>
            </p:txBody>
          </p:sp>
        </p:grpSp>
      </p:grpSp>
      <p:sp>
        <p:nvSpPr>
          <p:cNvPr id="30" name="TextBox 29"/>
          <p:cNvSpPr txBox="1"/>
          <p:nvPr/>
        </p:nvSpPr>
        <p:spPr>
          <a:xfrm>
            <a:off x="895472" y="1533588"/>
            <a:ext cx="4304727" cy="369332"/>
          </a:xfrm>
          <a:prstGeom prst="rect">
            <a:avLst/>
          </a:prstGeom>
          <a:noFill/>
        </p:spPr>
        <p:txBody>
          <a:bodyPr wrap="square" rtlCol="0">
            <a:spAutoFit/>
          </a:bodyPr>
          <a:lstStyle/>
          <a:p>
            <a:pPr algn="ctr"/>
            <a:r>
              <a:rPr lang="en-US" b="1" cap="small" dirty="0">
                <a:solidFill>
                  <a:srgbClr val="211C50"/>
                </a:solidFill>
                <a:latin typeface="Times New Roman" panose="02020603050405020304" pitchFamily="18" charset="0"/>
                <a:cs typeface="Times New Roman" panose="02020603050405020304" pitchFamily="18" charset="0"/>
              </a:rPr>
              <a:t>Building </a:t>
            </a:r>
            <a:r>
              <a:rPr lang="en-US" b="1" cap="small" dirty="0" smtClean="0">
                <a:solidFill>
                  <a:srgbClr val="211C50"/>
                </a:solidFill>
                <a:latin typeface="Times New Roman" panose="02020603050405020304" pitchFamily="18" charset="0"/>
                <a:cs typeface="Times New Roman" panose="02020603050405020304" pitchFamily="18" charset="0"/>
              </a:rPr>
              <a:t>Civil-Military Partnerships</a:t>
            </a:r>
            <a:endParaRPr lang="en-US" b="1" cap="small" dirty="0">
              <a:solidFill>
                <a:srgbClr val="211C50"/>
              </a:solidFill>
              <a:latin typeface="Times New Roman" panose="02020603050405020304" pitchFamily="18" charset="0"/>
              <a:cs typeface="Times New Roman" panose="02020603050405020304" pitchFamily="18" charset="0"/>
            </a:endParaRPr>
          </a:p>
        </p:txBody>
      </p:sp>
      <p:sp>
        <p:nvSpPr>
          <p:cNvPr id="62" name="TextBox 61"/>
          <p:cNvSpPr txBox="1"/>
          <p:nvPr/>
        </p:nvSpPr>
        <p:spPr>
          <a:xfrm>
            <a:off x="5830072" y="1532380"/>
            <a:ext cx="3540443" cy="369332"/>
          </a:xfrm>
          <a:prstGeom prst="rect">
            <a:avLst/>
          </a:prstGeom>
          <a:noFill/>
        </p:spPr>
        <p:txBody>
          <a:bodyPr wrap="square" rtlCol="0">
            <a:spAutoFit/>
          </a:bodyPr>
          <a:lstStyle/>
          <a:p>
            <a:pPr algn="ctr"/>
            <a:r>
              <a:rPr lang="en-US" b="1" cap="small" dirty="0">
                <a:solidFill>
                  <a:srgbClr val="211C50"/>
                </a:solidFill>
                <a:latin typeface="Times New Roman" panose="02020603050405020304" pitchFamily="18" charset="0"/>
                <a:cs typeface="Times New Roman" panose="02020603050405020304" pitchFamily="18" charset="0"/>
              </a:rPr>
              <a:t>Providing </a:t>
            </a:r>
            <a:r>
              <a:rPr lang="en-US" b="1" cap="small" dirty="0" smtClean="0">
                <a:solidFill>
                  <a:srgbClr val="211C50"/>
                </a:solidFill>
                <a:latin typeface="Times New Roman" panose="02020603050405020304" pitchFamily="18" charset="0"/>
                <a:cs typeface="Times New Roman" panose="02020603050405020304" pitchFamily="18" charset="0"/>
              </a:rPr>
              <a:t>Key Services</a:t>
            </a:r>
            <a:endParaRPr lang="en-US" b="1" cap="small" dirty="0">
              <a:solidFill>
                <a:srgbClr val="211C50"/>
              </a:solidFill>
              <a:latin typeface="Times New Roman" panose="02020603050405020304" pitchFamily="18" charset="0"/>
              <a:cs typeface="Times New Roman" panose="02020603050405020304" pitchFamily="18" charset="0"/>
            </a:endParaRPr>
          </a:p>
        </p:txBody>
      </p:sp>
      <p:grpSp>
        <p:nvGrpSpPr>
          <p:cNvPr id="3" name="Group 2"/>
          <p:cNvGrpSpPr/>
          <p:nvPr/>
        </p:nvGrpSpPr>
        <p:grpSpPr>
          <a:xfrm>
            <a:off x="6008906" y="6147665"/>
            <a:ext cx="3383280" cy="731520"/>
            <a:chOff x="6008677" y="2006697"/>
            <a:chExt cx="3383280" cy="731520"/>
          </a:xfrm>
        </p:grpSpPr>
        <p:sp>
          <p:nvSpPr>
            <p:cNvPr id="2" name="Rounded Rectangle 1"/>
            <p:cNvSpPr>
              <a:spLocks noChangeAspect="1"/>
            </p:cNvSpPr>
            <p:nvPr/>
          </p:nvSpPr>
          <p:spPr>
            <a:xfrm>
              <a:off x="6008677" y="2006697"/>
              <a:ext cx="3383280" cy="731520"/>
            </a:xfrm>
            <a:prstGeom prst="roundRect">
              <a:avLst/>
            </a:prstGeom>
            <a:solidFill>
              <a:srgbClr val="22387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Freeform 5"/>
            <p:cNvSpPr>
              <a:spLocks noChangeAspect="1"/>
            </p:cNvSpPr>
            <p:nvPr/>
          </p:nvSpPr>
          <p:spPr bwMode="auto">
            <a:xfrm>
              <a:off x="6110570" y="2212417"/>
              <a:ext cx="436831" cy="371385"/>
            </a:xfrm>
            <a:custGeom>
              <a:avLst/>
              <a:gdLst>
                <a:gd name="T0" fmla="*/ 1036 w 1417"/>
                <a:gd name="T1" fmla="*/ 532 h 1376"/>
                <a:gd name="T2" fmla="*/ 1047 w 1417"/>
                <a:gd name="T3" fmla="*/ 457 h 1376"/>
                <a:gd name="T4" fmla="*/ 1046 w 1417"/>
                <a:gd name="T5" fmla="*/ 453 h 1376"/>
                <a:gd name="T6" fmla="*/ 1045 w 1417"/>
                <a:gd name="T7" fmla="*/ 449 h 1376"/>
                <a:gd name="T8" fmla="*/ 1040 w 1417"/>
                <a:gd name="T9" fmla="*/ 443 h 1376"/>
                <a:gd name="T10" fmla="*/ 1035 w 1417"/>
                <a:gd name="T11" fmla="*/ 440 h 1376"/>
                <a:gd name="T12" fmla="*/ 963 w 1417"/>
                <a:gd name="T13" fmla="*/ 428 h 1376"/>
                <a:gd name="T14" fmla="*/ 958 w 1417"/>
                <a:gd name="T15" fmla="*/ 428 h 1376"/>
                <a:gd name="T16" fmla="*/ 955 w 1417"/>
                <a:gd name="T17" fmla="*/ 430 h 1376"/>
                <a:gd name="T18" fmla="*/ 951 w 1417"/>
                <a:gd name="T19" fmla="*/ 434 h 1376"/>
                <a:gd name="T20" fmla="*/ 948 w 1417"/>
                <a:gd name="T21" fmla="*/ 437 h 1376"/>
                <a:gd name="T22" fmla="*/ 947 w 1417"/>
                <a:gd name="T23" fmla="*/ 440 h 1376"/>
                <a:gd name="T24" fmla="*/ 826 w 1417"/>
                <a:gd name="T25" fmla="*/ 501 h 1376"/>
                <a:gd name="T26" fmla="*/ 618 w 1417"/>
                <a:gd name="T27" fmla="*/ 245 h 1376"/>
                <a:gd name="T28" fmla="*/ 500 w 1417"/>
                <a:gd name="T29" fmla="*/ 449 h 1376"/>
                <a:gd name="T30" fmla="*/ 492 w 1417"/>
                <a:gd name="T31" fmla="*/ 435 h 1376"/>
                <a:gd name="T32" fmla="*/ 487 w 1417"/>
                <a:gd name="T33" fmla="*/ 433 h 1376"/>
                <a:gd name="T34" fmla="*/ 411 w 1417"/>
                <a:gd name="T35" fmla="*/ 440 h 1376"/>
                <a:gd name="T36" fmla="*/ 406 w 1417"/>
                <a:gd name="T37" fmla="*/ 443 h 1376"/>
                <a:gd name="T38" fmla="*/ 401 w 1417"/>
                <a:gd name="T39" fmla="*/ 448 h 1376"/>
                <a:gd name="T40" fmla="*/ 400 w 1417"/>
                <a:gd name="T41" fmla="*/ 453 h 1376"/>
                <a:gd name="T42" fmla="*/ 399 w 1417"/>
                <a:gd name="T43" fmla="*/ 457 h 1376"/>
                <a:gd name="T44" fmla="*/ 405 w 1417"/>
                <a:gd name="T45" fmla="*/ 532 h 1376"/>
                <a:gd name="T46" fmla="*/ 7 w 1417"/>
                <a:gd name="T47" fmla="*/ 859 h 1376"/>
                <a:gd name="T48" fmla="*/ 183 w 1417"/>
                <a:gd name="T49" fmla="*/ 893 h 1376"/>
                <a:gd name="T50" fmla="*/ 207 w 1417"/>
                <a:gd name="T51" fmla="*/ 900 h 1376"/>
                <a:gd name="T52" fmla="*/ 318 w 1417"/>
                <a:gd name="T53" fmla="*/ 864 h 1376"/>
                <a:gd name="T54" fmla="*/ 341 w 1417"/>
                <a:gd name="T55" fmla="*/ 852 h 1376"/>
                <a:gd name="T56" fmla="*/ 481 w 1417"/>
                <a:gd name="T57" fmla="*/ 865 h 1376"/>
                <a:gd name="T58" fmla="*/ 493 w 1417"/>
                <a:gd name="T59" fmla="*/ 818 h 1376"/>
                <a:gd name="T60" fmla="*/ 612 w 1417"/>
                <a:gd name="T61" fmla="*/ 1093 h 1376"/>
                <a:gd name="T62" fmla="*/ 432 w 1417"/>
                <a:gd name="T63" fmla="*/ 1245 h 1376"/>
                <a:gd name="T64" fmla="*/ 648 w 1417"/>
                <a:gd name="T65" fmla="*/ 1237 h 1376"/>
                <a:gd name="T66" fmla="*/ 708 w 1417"/>
                <a:gd name="T67" fmla="*/ 1283 h 1376"/>
                <a:gd name="T68" fmla="*/ 985 w 1417"/>
                <a:gd name="T69" fmla="*/ 1299 h 1376"/>
                <a:gd name="T70" fmla="*/ 847 w 1417"/>
                <a:gd name="T71" fmla="*/ 1129 h 1376"/>
                <a:gd name="T72" fmla="*/ 817 w 1417"/>
                <a:gd name="T73" fmla="*/ 789 h 1376"/>
                <a:gd name="T74" fmla="*/ 930 w 1417"/>
                <a:gd name="T75" fmla="*/ 820 h 1376"/>
                <a:gd name="T76" fmla="*/ 957 w 1417"/>
                <a:gd name="T77" fmla="*/ 819 h 1376"/>
                <a:gd name="T78" fmla="*/ 1088 w 1417"/>
                <a:gd name="T79" fmla="*/ 901 h 1376"/>
                <a:gd name="T80" fmla="*/ 1214 w 1417"/>
                <a:gd name="T81" fmla="*/ 898 h 1376"/>
                <a:gd name="T82" fmla="*/ 1235 w 1417"/>
                <a:gd name="T83" fmla="*/ 913 h 1376"/>
                <a:gd name="T84" fmla="*/ 1415 w 1417"/>
                <a:gd name="T85" fmla="*/ 924 h 13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417" h="1376">
                  <a:moveTo>
                    <a:pt x="1374" y="835"/>
                  </a:moveTo>
                  <a:cubicBezTo>
                    <a:pt x="1347" y="821"/>
                    <a:pt x="1075" y="666"/>
                    <a:pt x="990" y="614"/>
                  </a:cubicBezTo>
                  <a:cubicBezTo>
                    <a:pt x="1015" y="596"/>
                    <a:pt x="1031" y="549"/>
                    <a:pt x="1036" y="532"/>
                  </a:cubicBezTo>
                  <a:cubicBezTo>
                    <a:pt x="1042" y="508"/>
                    <a:pt x="1046" y="476"/>
                    <a:pt x="1047" y="465"/>
                  </a:cubicBezTo>
                  <a:cubicBezTo>
                    <a:pt x="1047" y="462"/>
                    <a:pt x="1047" y="460"/>
                    <a:pt x="1047" y="457"/>
                  </a:cubicBezTo>
                  <a:cubicBezTo>
                    <a:pt x="1047" y="457"/>
                    <a:pt x="1047" y="457"/>
                    <a:pt x="1047" y="457"/>
                  </a:cubicBezTo>
                  <a:cubicBezTo>
                    <a:pt x="1047" y="457"/>
                    <a:pt x="1047" y="457"/>
                    <a:pt x="1047" y="457"/>
                  </a:cubicBezTo>
                  <a:cubicBezTo>
                    <a:pt x="1047" y="456"/>
                    <a:pt x="1046" y="456"/>
                    <a:pt x="1046" y="455"/>
                  </a:cubicBezTo>
                  <a:cubicBezTo>
                    <a:pt x="1046" y="455"/>
                    <a:pt x="1046" y="454"/>
                    <a:pt x="1046" y="453"/>
                  </a:cubicBezTo>
                  <a:cubicBezTo>
                    <a:pt x="1046" y="453"/>
                    <a:pt x="1046" y="452"/>
                    <a:pt x="1046" y="452"/>
                  </a:cubicBezTo>
                  <a:cubicBezTo>
                    <a:pt x="1046" y="451"/>
                    <a:pt x="1045" y="450"/>
                    <a:pt x="1045" y="450"/>
                  </a:cubicBezTo>
                  <a:cubicBezTo>
                    <a:pt x="1045" y="449"/>
                    <a:pt x="1045" y="449"/>
                    <a:pt x="1045" y="449"/>
                  </a:cubicBezTo>
                  <a:cubicBezTo>
                    <a:pt x="1044" y="448"/>
                    <a:pt x="1044" y="447"/>
                    <a:pt x="1043" y="446"/>
                  </a:cubicBezTo>
                  <a:cubicBezTo>
                    <a:pt x="1043" y="445"/>
                    <a:pt x="1042" y="445"/>
                    <a:pt x="1042" y="445"/>
                  </a:cubicBezTo>
                  <a:cubicBezTo>
                    <a:pt x="1042" y="444"/>
                    <a:pt x="1041" y="444"/>
                    <a:pt x="1040" y="443"/>
                  </a:cubicBezTo>
                  <a:cubicBezTo>
                    <a:pt x="1040" y="443"/>
                    <a:pt x="1040" y="443"/>
                    <a:pt x="1039" y="442"/>
                  </a:cubicBezTo>
                  <a:cubicBezTo>
                    <a:pt x="1038" y="442"/>
                    <a:pt x="1038" y="441"/>
                    <a:pt x="1037" y="441"/>
                  </a:cubicBezTo>
                  <a:cubicBezTo>
                    <a:pt x="1036" y="441"/>
                    <a:pt x="1036" y="441"/>
                    <a:pt x="1035" y="440"/>
                  </a:cubicBezTo>
                  <a:cubicBezTo>
                    <a:pt x="1034" y="440"/>
                    <a:pt x="1032" y="439"/>
                    <a:pt x="1030" y="439"/>
                  </a:cubicBezTo>
                  <a:cubicBezTo>
                    <a:pt x="1013" y="436"/>
                    <a:pt x="975" y="430"/>
                    <a:pt x="966" y="428"/>
                  </a:cubicBezTo>
                  <a:cubicBezTo>
                    <a:pt x="965" y="428"/>
                    <a:pt x="964" y="428"/>
                    <a:pt x="963" y="428"/>
                  </a:cubicBezTo>
                  <a:cubicBezTo>
                    <a:pt x="962" y="428"/>
                    <a:pt x="962" y="428"/>
                    <a:pt x="961" y="428"/>
                  </a:cubicBezTo>
                  <a:cubicBezTo>
                    <a:pt x="961" y="428"/>
                    <a:pt x="960" y="428"/>
                    <a:pt x="960" y="428"/>
                  </a:cubicBezTo>
                  <a:cubicBezTo>
                    <a:pt x="959" y="428"/>
                    <a:pt x="959" y="428"/>
                    <a:pt x="958" y="428"/>
                  </a:cubicBezTo>
                  <a:cubicBezTo>
                    <a:pt x="958" y="428"/>
                    <a:pt x="957" y="428"/>
                    <a:pt x="957" y="429"/>
                  </a:cubicBezTo>
                  <a:cubicBezTo>
                    <a:pt x="956" y="429"/>
                    <a:pt x="956" y="429"/>
                    <a:pt x="955" y="429"/>
                  </a:cubicBezTo>
                  <a:cubicBezTo>
                    <a:pt x="955" y="430"/>
                    <a:pt x="955" y="430"/>
                    <a:pt x="955" y="430"/>
                  </a:cubicBezTo>
                  <a:cubicBezTo>
                    <a:pt x="954" y="430"/>
                    <a:pt x="953" y="431"/>
                    <a:pt x="953" y="431"/>
                  </a:cubicBezTo>
                  <a:cubicBezTo>
                    <a:pt x="953" y="431"/>
                    <a:pt x="953" y="432"/>
                    <a:pt x="952" y="432"/>
                  </a:cubicBezTo>
                  <a:cubicBezTo>
                    <a:pt x="952" y="432"/>
                    <a:pt x="951" y="433"/>
                    <a:pt x="951" y="434"/>
                  </a:cubicBezTo>
                  <a:cubicBezTo>
                    <a:pt x="951" y="434"/>
                    <a:pt x="950" y="434"/>
                    <a:pt x="950" y="434"/>
                  </a:cubicBezTo>
                  <a:cubicBezTo>
                    <a:pt x="950" y="435"/>
                    <a:pt x="949" y="436"/>
                    <a:pt x="949" y="437"/>
                  </a:cubicBezTo>
                  <a:cubicBezTo>
                    <a:pt x="949" y="437"/>
                    <a:pt x="949" y="437"/>
                    <a:pt x="948" y="437"/>
                  </a:cubicBezTo>
                  <a:cubicBezTo>
                    <a:pt x="948" y="438"/>
                    <a:pt x="948" y="439"/>
                    <a:pt x="947" y="440"/>
                  </a:cubicBezTo>
                  <a:cubicBezTo>
                    <a:pt x="947" y="440"/>
                    <a:pt x="947" y="440"/>
                    <a:pt x="947" y="440"/>
                  </a:cubicBezTo>
                  <a:cubicBezTo>
                    <a:pt x="947" y="440"/>
                    <a:pt x="947" y="440"/>
                    <a:pt x="947" y="440"/>
                  </a:cubicBezTo>
                  <a:cubicBezTo>
                    <a:pt x="947" y="441"/>
                    <a:pt x="946" y="442"/>
                    <a:pt x="946" y="444"/>
                  </a:cubicBezTo>
                  <a:cubicBezTo>
                    <a:pt x="943" y="453"/>
                    <a:pt x="926" y="526"/>
                    <a:pt x="933" y="576"/>
                  </a:cubicBezTo>
                  <a:cubicBezTo>
                    <a:pt x="896" y="550"/>
                    <a:pt x="852" y="519"/>
                    <a:pt x="826" y="501"/>
                  </a:cubicBezTo>
                  <a:cubicBezTo>
                    <a:pt x="827" y="419"/>
                    <a:pt x="827" y="307"/>
                    <a:pt x="825" y="250"/>
                  </a:cubicBezTo>
                  <a:cubicBezTo>
                    <a:pt x="823" y="179"/>
                    <a:pt x="770" y="0"/>
                    <a:pt x="724" y="0"/>
                  </a:cubicBezTo>
                  <a:cubicBezTo>
                    <a:pt x="679" y="0"/>
                    <a:pt x="624" y="182"/>
                    <a:pt x="618" y="245"/>
                  </a:cubicBezTo>
                  <a:cubicBezTo>
                    <a:pt x="613" y="295"/>
                    <a:pt x="612" y="437"/>
                    <a:pt x="611" y="517"/>
                  </a:cubicBezTo>
                  <a:cubicBezTo>
                    <a:pt x="584" y="534"/>
                    <a:pt x="541" y="560"/>
                    <a:pt x="505" y="582"/>
                  </a:cubicBezTo>
                  <a:cubicBezTo>
                    <a:pt x="515" y="533"/>
                    <a:pt x="502" y="459"/>
                    <a:pt x="500" y="449"/>
                  </a:cubicBezTo>
                  <a:cubicBezTo>
                    <a:pt x="499" y="445"/>
                    <a:pt x="498" y="442"/>
                    <a:pt x="496" y="439"/>
                  </a:cubicBezTo>
                  <a:cubicBezTo>
                    <a:pt x="496" y="439"/>
                    <a:pt x="496" y="439"/>
                    <a:pt x="496" y="439"/>
                  </a:cubicBezTo>
                  <a:cubicBezTo>
                    <a:pt x="495" y="437"/>
                    <a:pt x="494" y="436"/>
                    <a:pt x="492" y="435"/>
                  </a:cubicBezTo>
                  <a:cubicBezTo>
                    <a:pt x="492" y="435"/>
                    <a:pt x="492" y="435"/>
                    <a:pt x="492" y="435"/>
                  </a:cubicBezTo>
                  <a:cubicBezTo>
                    <a:pt x="490" y="434"/>
                    <a:pt x="489" y="433"/>
                    <a:pt x="487" y="433"/>
                  </a:cubicBezTo>
                  <a:cubicBezTo>
                    <a:pt x="487" y="433"/>
                    <a:pt x="487" y="433"/>
                    <a:pt x="487" y="433"/>
                  </a:cubicBezTo>
                  <a:cubicBezTo>
                    <a:pt x="485" y="432"/>
                    <a:pt x="483" y="432"/>
                    <a:pt x="481" y="433"/>
                  </a:cubicBezTo>
                  <a:cubicBezTo>
                    <a:pt x="472" y="434"/>
                    <a:pt x="433" y="437"/>
                    <a:pt x="416" y="439"/>
                  </a:cubicBezTo>
                  <a:cubicBezTo>
                    <a:pt x="414" y="440"/>
                    <a:pt x="413" y="440"/>
                    <a:pt x="411" y="440"/>
                  </a:cubicBezTo>
                  <a:cubicBezTo>
                    <a:pt x="411" y="441"/>
                    <a:pt x="410" y="441"/>
                    <a:pt x="410" y="441"/>
                  </a:cubicBezTo>
                  <a:cubicBezTo>
                    <a:pt x="409" y="441"/>
                    <a:pt x="408" y="442"/>
                    <a:pt x="407" y="442"/>
                  </a:cubicBezTo>
                  <a:cubicBezTo>
                    <a:pt x="407" y="442"/>
                    <a:pt x="406" y="443"/>
                    <a:pt x="406" y="443"/>
                  </a:cubicBezTo>
                  <a:cubicBezTo>
                    <a:pt x="405" y="443"/>
                    <a:pt x="404" y="444"/>
                    <a:pt x="404" y="445"/>
                  </a:cubicBezTo>
                  <a:cubicBezTo>
                    <a:pt x="404" y="445"/>
                    <a:pt x="403" y="445"/>
                    <a:pt x="403" y="445"/>
                  </a:cubicBezTo>
                  <a:cubicBezTo>
                    <a:pt x="402" y="446"/>
                    <a:pt x="402" y="447"/>
                    <a:pt x="401" y="448"/>
                  </a:cubicBezTo>
                  <a:cubicBezTo>
                    <a:pt x="401" y="448"/>
                    <a:pt x="401" y="449"/>
                    <a:pt x="401" y="449"/>
                  </a:cubicBezTo>
                  <a:cubicBezTo>
                    <a:pt x="400" y="450"/>
                    <a:pt x="400" y="451"/>
                    <a:pt x="400" y="451"/>
                  </a:cubicBezTo>
                  <a:cubicBezTo>
                    <a:pt x="400" y="452"/>
                    <a:pt x="400" y="452"/>
                    <a:pt x="400" y="453"/>
                  </a:cubicBezTo>
                  <a:cubicBezTo>
                    <a:pt x="399" y="453"/>
                    <a:pt x="399" y="454"/>
                    <a:pt x="399" y="455"/>
                  </a:cubicBezTo>
                  <a:cubicBezTo>
                    <a:pt x="399" y="455"/>
                    <a:pt x="399" y="456"/>
                    <a:pt x="399" y="456"/>
                  </a:cubicBezTo>
                  <a:cubicBezTo>
                    <a:pt x="399" y="457"/>
                    <a:pt x="399" y="457"/>
                    <a:pt x="399" y="457"/>
                  </a:cubicBezTo>
                  <a:cubicBezTo>
                    <a:pt x="399" y="457"/>
                    <a:pt x="399" y="457"/>
                    <a:pt x="399" y="457"/>
                  </a:cubicBezTo>
                  <a:cubicBezTo>
                    <a:pt x="399" y="459"/>
                    <a:pt x="398" y="462"/>
                    <a:pt x="398" y="464"/>
                  </a:cubicBezTo>
                  <a:cubicBezTo>
                    <a:pt x="398" y="475"/>
                    <a:pt x="400" y="507"/>
                    <a:pt x="405" y="532"/>
                  </a:cubicBezTo>
                  <a:cubicBezTo>
                    <a:pt x="408" y="549"/>
                    <a:pt x="422" y="597"/>
                    <a:pt x="446" y="617"/>
                  </a:cubicBezTo>
                  <a:cubicBezTo>
                    <a:pt x="358" y="664"/>
                    <a:pt x="77" y="802"/>
                    <a:pt x="49" y="815"/>
                  </a:cubicBezTo>
                  <a:cubicBezTo>
                    <a:pt x="18" y="828"/>
                    <a:pt x="10" y="842"/>
                    <a:pt x="7" y="859"/>
                  </a:cubicBezTo>
                  <a:cubicBezTo>
                    <a:pt x="2" y="883"/>
                    <a:pt x="4" y="883"/>
                    <a:pt x="2" y="900"/>
                  </a:cubicBezTo>
                  <a:cubicBezTo>
                    <a:pt x="0" y="923"/>
                    <a:pt x="24" y="936"/>
                    <a:pt x="102" y="915"/>
                  </a:cubicBezTo>
                  <a:cubicBezTo>
                    <a:pt x="123" y="909"/>
                    <a:pt x="151" y="901"/>
                    <a:pt x="183" y="893"/>
                  </a:cubicBezTo>
                  <a:cubicBezTo>
                    <a:pt x="183" y="895"/>
                    <a:pt x="183" y="898"/>
                    <a:pt x="183" y="900"/>
                  </a:cubicBezTo>
                  <a:cubicBezTo>
                    <a:pt x="184" y="919"/>
                    <a:pt x="190" y="934"/>
                    <a:pt x="196" y="934"/>
                  </a:cubicBezTo>
                  <a:cubicBezTo>
                    <a:pt x="203" y="933"/>
                    <a:pt x="208" y="918"/>
                    <a:pt x="207" y="900"/>
                  </a:cubicBezTo>
                  <a:cubicBezTo>
                    <a:pt x="207" y="895"/>
                    <a:pt x="206" y="891"/>
                    <a:pt x="205" y="887"/>
                  </a:cubicBezTo>
                  <a:cubicBezTo>
                    <a:pt x="241" y="878"/>
                    <a:pt x="280" y="867"/>
                    <a:pt x="318" y="858"/>
                  </a:cubicBezTo>
                  <a:cubicBezTo>
                    <a:pt x="318" y="860"/>
                    <a:pt x="318" y="862"/>
                    <a:pt x="318" y="864"/>
                  </a:cubicBezTo>
                  <a:cubicBezTo>
                    <a:pt x="319" y="883"/>
                    <a:pt x="325" y="897"/>
                    <a:pt x="331" y="897"/>
                  </a:cubicBezTo>
                  <a:cubicBezTo>
                    <a:pt x="338" y="897"/>
                    <a:pt x="342" y="882"/>
                    <a:pt x="342" y="863"/>
                  </a:cubicBezTo>
                  <a:cubicBezTo>
                    <a:pt x="342" y="859"/>
                    <a:pt x="341" y="856"/>
                    <a:pt x="341" y="852"/>
                  </a:cubicBezTo>
                  <a:cubicBezTo>
                    <a:pt x="389" y="840"/>
                    <a:pt x="434" y="829"/>
                    <a:pt x="466" y="823"/>
                  </a:cubicBezTo>
                  <a:cubicBezTo>
                    <a:pt x="466" y="824"/>
                    <a:pt x="466" y="826"/>
                    <a:pt x="466" y="827"/>
                  </a:cubicBezTo>
                  <a:cubicBezTo>
                    <a:pt x="467" y="848"/>
                    <a:pt x="474" y="865"/>
                    <a:pt x="481" y="865"/>
                  </a:cubicBezTo>
                  <a:cubicBezTo>
                    <a:pt x="489" y="865"/>
                    <a:pt x="494" y="847"/>
                    <a:pt x="493" y="826"/>
                  </a:cubicBezTo>
                  <a:cubicBezTo>
                    <a:pt x="493" y="823"/>
                    <a:pt x="493" y="820"/>
                    <a:pt x="493" y="818"/>
                  </a:cubicBezTo>
                  <a:cubicBezTo>
                    <a:pt x="493" y="818"/>
                    <a:pt x="493" y="818"/>
                    <a:pt x="493" y="818"/>
                  </a:cubicBezTo>
                  <a:cubicBezTo>
                    <a:pt x="534" y="811"/>
                    <a:pt x="579" y="805"/>
                    <a:pt x="607" y="802"/>
                  </a:cubicBezTo>
                  <a:cubicBezTo>
                    <a:pt x="607" y="865"/>
                    <a:pt x="606" y="926"/>
                    <a:pt x="606" y="963"/>
                  </a:cubicBezTo>
                  <a:cubicBezTo>
                    <a:pt x="605" y="1015"/>
                    <a:pt x="607" y="1056"/>
                    <a:pt x="612" y="1093"/>
                  </a:cubicBezTo>
                  <a:cubicBezTo>
                    <a:pt x="603" y="1099"/>
                    <a:pt x="590" y="1108"/>
                    <a:pt x="573" y="1120"/>
                  </a:cubicBezTo>
                  <a:cubicBezTo>
                    <a:pt x="525" y="1155"/>
                    <a:pt x="484" y="1184"/>
                    <a:pt x="455" y="1209"/>
                  </a:cubicBezTo>
                  <a:cubicBezTo>
                    <a:pt x="442" y="1220"/>
                    <a:pt x="433" y="1231"/>
                    <a:pt x="432" y="1245"/>
                  </a:cubicBezTo>
                  <a:cubicBezTo>
                    <a:pt x="430" y="1264"/>
                    <a:pt x="430" y="1278"/>
                    <a:pt x="429" y="1285"/>
                  </a:cubicBezTo>
                  <a:cubicBezTo>
                    <a:pt x="426" y="1307"/>
                    <a:pt x="452" y="1297"/>
                    <a:pt x="468" y="1291"/>
                  </a:cubicBezTo>
                  <a:cubicBezTo>
                    <a:pt x="481" y="1287"/>
                    <a:pt x="597" y="1252"/>
                    <a:pt x="648" y="1237"/>
                  </a:cubicBezTo>
                  <a:cubicBezTo>
                    <a:pt x="657" y="1256"/>
                    <a:pt x="667" y="1272"/>
                    <a:pt x="677" y="1280"/>
                  </a:cubicBezTo>
                  <a:cubicBezTo>
                    <a:pt x="678" y="1315"/>
                    <a:pt x="681" y="1371"/>
                    <a:pt x="685" y="1372"/>
                  </a:cubicBezTo>
                  <a:cubicBezTo>
                    <a:pt x="696" y="1376"/>
                    <a:pt x="704" y="1319"/>
                    <a:pt x="708" y="1283"/>
                  </a:cubicBezTo>
                  <a:cubicBezTo>
                    <a:pt x="723" y="1279"/>
                    <a:pt x="740" y="1267"/>
                    <a:pt x="754" y="1239"/>
                  </a:cubicBezTo>
                  <a:cubicBezTo>
                    <a:pt x="794" y="1252"/>
                    <a:pt x="932" y="1298"/>
                    <a:pt x="945" y="1304"/>
                  </a:cubicBezTo>
                  <a:cubicBezTo>
                    <a:pt x="962" y="1310"/>
                    <a:pt x="986" y="1321"/>
                    <a:pt x="985" y="1299"/>
                  </a:cubicBezTo>
                  <a:cubicBezTo>
                    <a:pt x="984" y="1293"/>
                    <a:pt x="985" y="1279"/>
                    <a:pt x="984" y="1259"/>
                  </a:cubicBezTo>
                  <a:cubicBezTo>
                    <a:pt x="983" y="1245"/>
                    <a:pt x="974" y="1233"/>
                    <a:pt x="962" y="1223"/>
                  </a:cubicBezTo>
                  <a:cubicBezTo>
                    <a:pt x="933" y="1196"/>
                    <a:pt x="894" y="1165"/>
                    <a:pt x="847" y="1129"/>
                  </a:cubicBezTo>
                  <a:cubicBezTo>
                    <a:pt x="819" y="1107"/>
                    <a:pt x="803" y="1095"/>
                    <a:pt x="795" y="1089"/>
                  </a:cubicBezTo>
                  <a:cubicBezTo>
                    <a:pt x="803" y="1053"/>
                    <a:pt x="810" y="1018"/>
                    <a:pt x="811" y="973"/>
                  </a:cubicBezTo>
                  <a:cubicBezTo>
                    <a:pt x="812" y="945"/>
                    <a:pt x="814" y="869"/>
                    <a:pt x="817" y="789"/>
                  </a:cubicBezTo>
                  <a:cubicBezTo>
                    <a:pt x="845" y="794"/>
                    <a:pt x="890" y="803"/>
                    <a:pt x="931" y="812"/>
                  </a:cubicBezTo>
                  <a:cubicBezTo>
                    <a:pt x="931" y="812"/>
                    <a:pt x="931" y="812"/>
                    <a:pt x="931" y="812"/>
                  </a:cubicBezTo>
                  <a:cubicBezTo>
                    <a:pt x="931" y="815"/>
                    <a:pt x="930" y="817"/>
                    <a:pt x="930" y="820"/>
                  </a:cubicBezTo>
                  <a:cubicBezTo>
                    <a:pt x="928" y="841"/>
                    <a:pt x="932" y="859"/>
                    <a:pt x="940" y="860"/>
                  </a:cubicBezTo>
                  <a:cubicBezTo>
                    <a:pt x="947" y="860"/>
                    <a:pt x="955" y="844"/>
                    <a:pt x="957" y="823"/>
                  </a:cubicBezTo>
                  <a:cubicBezTo>
                    <a:pt x="957" y="821"/>
                    <a:pt x="957" y="820"/>
                    <a:pt x="957" y="819"/>
                  </a:cubicBezTo>
                  <a:cubicBezTo>
                    <a:pt x="989" y="827"/>
                    <a:pt x="1033" y="841"/>
                    <a:pt x="1081" y="856"/>
                  </a:cubicBezTo>
                  <a:cubicBezTo>
                    <a:pt x="1080" y="859"/>
                    <a:pt x="1079" y="863"/>
                    <a:pt x="1079" y="866"/>
                  </a:cubicBezTo>
                  <a:cubicBezTo>
                    <a:pt x="1077" y="885"/>
                    <a:pt x="1081" y="900"/>
                    <a:pt x="1088" y="901"/>
                  </a:cubicBezTo>
                  <a:cubicBezTo>
                    <a:pt x="1094" y="902"/>
                    <a:pt x="1101" y="887"/>
                    <a:pt x="1103" y="869"/>
                  </a:cubicBezTo>
                  <a:cubicBezTo>
                    <a:pt x="1103" y="867"/>
                    <a:pt x="1103" y="865"/>
                    <a:pt x="1103" y="863"/>
                  </a:cubicBezTo>
                  <a:cubicBezTo>
                    <a:pt x="1140" y="874"/>
                    <a:pt x="1178" y="887"/>
                    <a:pt x="1214" y="898"/>
                  </a:cubicBezTo>
                  <a:cubicBezTo>
                    <a:pt x="1213" y="902"/>
                    <a:pt x="1212" y="906"/>
                    <a:pt x="1211" y="911"/>
                  </a:cubicBezTo>
                  <a:cubicBezTo>
                    <a:pt x="1210" y="929"/>
                    <a:pt x="1213" y="945"/>
                    <a:pt x="1220" y="946"/>
                  </a:cubicBezTo>
                  <a:cubicBezTo>
                    <a:pt x="1227" y="946"/>
                    <a:pt x="1233" y="932"/>
                    <a:pt x="1235" y="913"/>
                  </a:cubicBezTo>
                  <a:cubicBezTo>
                    <a:pt x="1235" y="911"/>
                    <a:pt x="1235" y="908"/>
                    <a:pt x="1236" y="906"/>
                  </a:cubicBezTo>
                  <a:cubicBezTo>
                    <a:pt x="1267" y="916"/>
                    <a:pt x="1294" y="925"/>
                    <a:pt x="1316" y="932"/>
                  </a:cubicBezTo>
                  <a:cubicBezTo>
                    <a:pt x="1391" y="958"/>
                    <a:pt x="1417" y="947"/>
                    <a:pt x="1415" y="924"/>
                  </a:cubicBezTo>
                  <a:cubicBezTo>
                    <a:pt x="1415" y="907"/>
                    <a:pt x="1417" y="906"/>
                    <a:pt x="1414" y="883"/>
                  </a:cubicBezTo>
                  <a:cubicBezTo>
                    <a:pt x="1412" y="865"/>
                    <a:pt x="1404" y="851"/>
                    <a:pt x="1374" y="835"/>
                  </a:cubicBezTo>
                  <a:close/>
                </a:path>
              </a:pathLst>
            </a:custGeom>
            <a:solidFill>
              <a:schemeClr val="bg1"/>
            </a:solidFill>
            <a:ln>
              <a:noFill/>
            </a:ln>
            <a:extLst/>
          </p:spPr>
          <p:txBody>
            <a:bodyPr vert="horz" wrap="square" lIns="72009" tIns="36005" rIns="72009" bIns="36005" numCol="1" anchor="t" anchorCtr="0" compatLnSpc="1">
              <a:prstTxWarp prst="textNoShape">
                <a:avLst/>
              </a:prstTxWarp>
            </a:bodyPr>
            <a:lstStyle/>
            <a:p>
              <a:endParaRPr lang="en-US" sz="1400">
                <a:solidFill>
                  <a:schemeClr val="bg1"/>
                </a:solidFill>
                <a:latin typeface="Times New Roman" panose="02020603050405020304" pitchFamily="18" charset="0"/>
                <a:cs typeface="Times New Roman" panose="02020603050405020304" pitchFamily="18" charset="0"/>
              </a:endParaRPr>
            </a:p>
          </p:txBody>
        </p:sp>
        <p:sp>
          <p:nvSpPr>
            <p:cNvPr id="33" name="Rectangle 32">
              <a:extLst>
                <a:ext uri="{FF2B5EF4-FFF2-40B4-BE49-F238E27FC236}">
                  <a16:creationId xmlns="" xmlns:a16="http://schemas.microsoft.com/office/drawing/2014/main" id="{D0E0079A-6141-4483-AF2A-C1049D2E90B6}"/>
                </a:ext>
              </a:extLst>
            </p:cNvPr>
            <p:cNvSpPr/>
            <p:nvPr/>
          </p:nvSpPr>
          <p:spPr>
            <a:xfrm>
              <a:off x="6612708" y="2013481"/>
              <a:ext cx="2585574" cy="677108"/>
            </a:xfrm>
            <a:prstGeom prst="rect">
              <a:avLst/>
            </a:prstGeom>
          </p:spPr>
          <p:txBody>
            <a:bodyPr wrap="square">
              <a:spAutoFit/>
            </a:bodyPr>
            <a:lstStyle/>
            <a:p>
              <a:r>
                <a:rPr lang="en-US" sz="1400" b="1" cap="small" dirty="0">
                  <a:solidFill>
                    <a:schemeClr val="bg1"/>
                  </a:solidFill>
                  <a:latin typeface="Times New Roman" panose="02020603050405020304" pitchFamily="18" charset="0"/>
                  <a:cs typeface="Times New Roman" panose="02020603050405020304" pitchFamily="18" charset="0"/>
                </a:rPr>
                <a:t>Aerial </a:t>
              </a:r>
              <a:r>
                <a:rPr lang="en-US" sz="1400" b="1" cap="small" dirty="0" smtClean="0">
                  <a:solidFill>
                    <a:schemeClr val="bg1"/>
                  </a:solidFill>
                  <a:latin typeface="Times New Roman" panose="02020603050405020304" pitchFamily="18" charset="0"/>
                  <a:cs typeface="Times New Roman" panose="02020603050405020304" pitchFamily="18" charset="0"/>
                </a:rPr>
                <a:t>Spray</a:t>
              </a:r>
            </a:p>
            <a:p>
              <a:r>
                <a:rPr lang="en-US" sz="1200" dirty="0" smtClean="0">
                  <a:solidFill>
                    <a:schemeClr val="bg1"/>
                  </a:solidFill>
                  <a:latin typeface="Times New Roman" panose="02020603050405020304" pitchFamily="18" charset="0"/>
                  <a:cs typeface="Times New Roman" panose="02020603050405020304" pitchFamily="18" charset="0"/>
                </a:rPr>
                <a:t>Crop dusting, mosquito reduction</a:t>
              </a:r>
            </a:p>
            <a:p>
              <a:r>
                <a:rPr lang="en-US" sz="1200" dirty="0" smtClean="0">
                  <a:solidFill>
                    <a:schemeClr val="bg1"/>
                  </a:solidFill>
                  <a:latin typeface="Times New Roman" panose="02020603050405020304" pitchFamily="18" charset="0"/>
                  <a:cs typeface="Times New Roman" panose="02020603050405020304" pitchFamily="18" charset="0"/>
                </a:rPr>
                <a:t> </a:t>
              </a:r>
              <a:endParaRPr lang="en-US" sz="1200" dirty="0">
                <a:solidFill>
                  <a:schemeClr val="bg1"/>
                </a:solidFill>
                <a:latin typeface="Times New Roman" panose="02020603050405020304" pitchFamily="18" charset="0"/>
                <a:cs typeface="Times New Roman" panose="02020603050405020304" pitchFamily="18" charset="0"/>
              </a:endParaRPr>
            </a:p>
          </p:txBody>
        </p:sp>
      </p:grpSp>
      <p:grpSp>
        <p:nvGrpSpPr>
          <p:cNvPr id="42" name="Group 41"/>
          <p:cNvGrpSpPr/>
          <p:nvPr/>
        </p:nvGrpSpPr>
        <p:grpSpPr>
          <a:xfrm>
            <a:off x="6008665" y="5300802"/>
            <a:ext cx="3383280" cy="754651"/>
            <a:chOff x="6008665" y="3613332"/>
            <a:chExt cx="3383280" cy="754651"/>
          </a:xfrm>
        </p:grpSpPr>
        <p:grpSp>
          <p:nvGrpSpPr>
            <p:cNvPr id="34" name="Group 33"/>
            <p:cNvGrpSpPr/>
            <p:nvPr/>
          </p:nvGrpSpPr>
          <p:grpSpPr>
            <a:xfrm>
              <a:off x="6008665" y="3613332"/>
              <a:ext cx="3383280" cy="754651"/>
              <a:chOff x="6008665" y="3613332"/>
              <a:chExt cx="3383280" cy="754651"/>
            </a:xfrm>
          </p:grpSpPr>
          <p:sp>
            <p:nvSpPr>
              <p:cNvPr id="85" name="Rounded Rectangle 84"/>
              <p:cNvSpPr>
                <a:spLocks noChangeAspect="1"/>
              </p:cNvSpPr>
              <p:nvPr/>
            </p:nvSpPr>
            <p:spPr>
              <a:xfrm>
                <a:off x="6008665" y="3636463"/>
                <a:ext cx="3383280" cy="731520"/>
              </a:xfrm>
              <a:prstGeom prst="roundRect">
                <a:avLst/>
              </a:prstGeom>
              <a:solidFill>
                <a:srgbClr val="22387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 xmlns:a16="http://schemas.microsoft.com/office/drawing/2014/main" id="{74FEF80D-1BE7-482C-B5C8-2841E87D7801}"/>
                  </a:ext>
                </a:extLst>
              </p:cNvPr>
              <p:cNvSpPr/>
              <p:nvPr/>
            </p:nvSpPr>
            <p:spPr>
              <a:xfrm>
                <a:off x="6621709" y="3613332"/>
                <a:ext cx="2567571" cy="677108"/>
              </a:xfrm>
              <a:prstGeom prst="rect">
                <a:avLst/>
              </a:prstGeom>
            </p:spPr>
            <p:txBody>
              <a:bodyPr wrap="square">
                <a:spAutoFit/>
              </a:bodyPr>
              <a:lstStyle/>
              <a:p>
                <a:r>
                  <a:rPr lang="en-US" sz="1400" b="1" cap="small" dirty="0" smtClean="0">
                    <a:solidFill>
                      <a:schemeClr val="bg1"/>
                    </a:solidFill>
                    <a:latin typeface="Times New Roman" panose="02020603050405020304" pitchFamily="18" charset="0"/>
                    <a:cs typeface="Times New Roman" panose="02020603050405020304" pitchFamily="18" charset="0"/>
                  </a:rPr>
                  <a:t>Cybersecurity</a:t>
                </a:r>
              </a:p>
              <a:p>
                <a:r>
                  <a:rPr lang="en-US" sz="1200" dirty="0" smtClean="0">
                    <a:solidFill>
                      <a:schemeClr val="bg1"/>
                    </a:solidFill>
                    <a:latin typeface="Times New Roman" panose="02020603050405020304" pitchFamily="18" charset="0"/>
                    <a:cs typeface="Times New Roman" panose="02020603050405020304" pitchFamily="18" charset="0"/>
                  </a:rPr>
                  <a:t>Cyber </a:t>
                </a:r>
                <a:r>
                  <a:rPr lang="en-US" sz="1200" dirty="0">
                    <a:solidFill>
                      <a:schemeClr val="bg1"/>
                    </a:solidFill>
                    <a:latin typeface="Times New Roman" panose="02020603050405020304" pitchFamily="18" charset="0"/>
                    <a:cs typeface="Times New Roman" panose="02020603050405020304" pitchFamily="18" charset="0"/>
                  </a:rPr>
                  <a:t>health assessments, scenario-based exercises</a:t>
                </a:r>
              </a:p>
            </p:txBody>
          </p:sp>
        </p:grpSp>
        <p:grpSp>
          <p:nvGrpSpPr>
            <p:cNvPr id="46" name="Group 45"/>
            <p:cNvGrpSpPr>
              <a:grpSpLocks noChangeAspect="1"/>
            </p:cNvGrpSpPr>
            <p:nvPr/>
          </p:nvGrpSpPr>
          <p:grpSpPr>
            <a:xfrm>
              <a:off x="6152143" y="3811697"/>
              <a:ext cx="348170" cy="329813"/>
              <a:chOff x="8013700" y="2679700"/>
              <a:chExt cx="2259012" cy="1781179"/>
            </a:xfrm>
            <a:solidFill>
              <a:schemeClr val="bg1"/>
            </a:solidFill>
            <a:effectLst/>
          </p:grpSpPr>
          <p:sp>
            <p:nvSpPr>
              <p:cNvPr id="47" name="Rectangle 499"/>
              <p:cNvSpPr>
                <a:spLocks noChangeArrowheads="1"/>
              </p:cNvSpPr>
              <p:nvPr/>
            </p:nvSpPr>
            <p:spPr bwMode="auto">
              <a:xfrm>
                <a:off x="8715375" y="3995738"/>
                <a:ext cx="855662" cy="182562"/>
              </a:xfrm>
              <a:prstGeom prst="rect">
                <a:avLst/>
              </a:prstGeom>
              <a:grpFill/>
              <a:ln w="9525">
                <a:noFill/>
                <a:miter lim="800000"/>
                <a:headEnd/>
                <a:tailEnd/>
              </a:ln>
            </p:spPr>
            <p:txBody>
              <a:bodyPr>
                <a:prstTxWarp prst="textNoShape">
                  <a:avLst/>
                </a:prstTxWarp>
              </a:bodyPr>
              <a:lstStyle/>
              <a:p>
                <a:pPr defTabSz="360045">
                  <a:defRPr/>
                </a:pPr>
                <a:endParaRPr lang="en-US" sz="1400">
                  <a:latin typeface="Times New Roman" panose="02020603050405020304" pitchFamily="18" charset="0"/>
                  <a:cs typeface="Times New Roman" panose="02020603050405020304" pitchFamily="18" charset="0"/>
                </a:endParaRPr>
              </a:p>
            </p:txBody>
          </p:sp>
          <p:sp>
            <p:nvSpPr>
              <p:cNvPr id="48" name="Freeform 500"/>
              <p:cNvSpPr>
                <a:spLocks noEditPoints="1"/>
              </p:cNvSpPr>
              <p:nvPr/>
            </p:nvSpPr>
            <p:spPr bwMode="auto">
              <a:xfrm>
                <a:off x="8013700" y="2679700"/>
                <a:ext cx="2259012" cy="1346200"/>
              </a:xfrm>
              <a:custGeom>
                <a:avLst/>
                <a:gdLst/>
                <a:ahLst/>
                <a:cxnLst>
                  <a:cxn ang="0">
                    <a:pos x="0" y="0"/>
                  </a:cxn>
                  <a:cxn ang="0">
                    <a:pos x="0" y="552"/>
                  </a:cxn>
                  <a:cxn ang="0">
                    <a:pos x="925" y="552"/>
                  </a:cxn>
                  <a:cxn ang="0">
                    <a:pos x="925" y="0"/>
                  </a:cxn>
                  <a:cxn ang="0">
                    <a:pos x="0" y="0"/>
                  </a:cxn>
                  <a:cxn ang="0">
                    <a:pos x="884" y="513"/>
                  </a:cxn>
                  <a:cxn ang="0">
                    <a:pos x="42" y="513"/>
                  </a:cxn>
                  <a:cxn ang="0">
                    <a:pos x="42" y="39"/>
                  </a:cxn>
                  <a:cxn ang="0">
                    <a:pos x="884" y="39"/>
                  </a:cxn>
                  <a:cxn ang="0">
                    <a:pos x="884" y="513"/>
                  </a:cxn>
                </a:cxnLst>
                <a:rect l="0" t="0" r="r" b="b"/>
                <a:pathLst>
                  <a:path w="925" h="552">
                    <a:moveTo>
                      <a:pt x="0" y="0"/>
                    </a:moveTo>
                    <a:lnTo>
                      <a:pt x="0" y="552"/>
                    </a:lnTo>
                    <a:lnTo>
                      <a:pt x="925" y="552"/>
                    </a:lnTo>
                    <a:lnTo>
                      <a:pt x="925" y="0"/>
                    </a:lnTo>
                    <a:lnTo>
                      <a:pt x="0" y="0"/>
                    </a:lnTo>
                    <a:close/>
                    <a:moveTo>
                      <a:pt x="884" y="513"/>
                    </a:moveTo>
                    <a:lnTo>
                      <a:pt x="42" y="513"/>
                    </a:lnTo>
                    <a:lnTo>
                      <a:pt x="42" y="39"/>
                    </a:lnTo>
                    <a:lnTo>
                      <a:pt x="884" y="39"/>
                    </a:lnTo>
                    <a:lnTo>
                      <a:pt x="884" y="513"/>
                    </a:lnTo>
                    <a:close/>
                  </a:path>
                </a:pathLst>
              </a:custGeom>
              <a:grpFill/>
              <a:ln w="9525">
                <a:noFill/>
                <a:round/>
                <a:headEnd/>
                <a:tailEnd/>
              </a:ln>
            </p:spPr>
            <p:txBody>
              <a:bodyPr>
                <a:prstTxWarp prst="textNoShape">
                  <a:avLst/>
                </a:prstTxWarp>
              </a:bodyPr>
              <a:lstStyle/>
              <a:p>
                <a:pPr defTabSz="360045">
                  <a:defRPr/>
                </a:pPr>
                <a:endParaRPr lang="en-US" sz="1400">
                  <a:latin typeface="Times New Roman" panose="02020603050405020304" pitchFamily="18" charset="0"/>
                  <a:cs typeface="Times New Roman" panose="02020603050405020304" pitchFamily="18" charset="0"/>
                </a:endParaRPr>
              </a:p>
            </p:txBody>
          </p:sp>
          <p:grpSp>
            <p:nvGrpSpPr>
              <p:cNvPr id="49" name="Group 446"/>
              <p:cNvGrpSpPr>
                <a:grpSpLocks/>
              </p:cNvGrpSpPr>
              <p:nvPr/>
            </p:nvGrpSpPr>
            <p:grpSpPr bwMode="auto">
              <a:xfrm>
                <a:off x="8013700" y="4165614"/>
                <a:ext cx="2259012" cy="295280"/>
                <a:chOff x="5208588" y="4048728"/>
                <a:chExt cx="2259012" cy="294676"/>
              </a:xfrm>
              <a:grpFill/>
            </p:grpSpPr>
            <p:sp>
              <p:nvSpPr>
                <p:cNvPr id="50" name="AutoShape 100"/>
                <p:cNvSpPr>
                  <a:spLocks noChangeArrowheads="1"/>
                </p:cNvSpPr>
                <p:nvPr/>
              </p:nvSpPr>
              <p:spPr bwMode="auto">
                <a:xfrm flipV="1">
                  <a:off x="5208588" y="4048728"/>
                  <a:ext cx="2259012" cy="201617"/>
                </a:xfrm>
                <a:custGeom>
                  <a:avLst/>
                  <a:gdLst>
                    <a:gd name="T0" fmla="*/ 2179528 w 21600"/>
                    <a:gd name="T1" fmla="*/ 100809 h 21600"/>
                    <a:gd name="T2" fmla="*/ 1129506 w 21600"/>
                    <a:gd name="T3" fmla="*/ 201617 h 21600"/>
                    <a:gd name="T4" fmla="*/ 79484 w 21600"/>
                    <a:gd name="T5" fmla="*/ 100809 h 21600"/>
                    <a:gd name="T6" fmla="*/ 1129506 w 21600"/>
                    <a:gd name="T7" fmla="*/ 0 h 21600"/>
                    <a:gd name="T8" fmla="*/ 0 60000 65536"/>
                    <a:gd name="T9" fmla="*/ 0 60000 65536"/>
                    <a:gd name="T10" fmla="*/ 0 60000 65536"/>
                    <a:gd name="T11" fmla="*/ 0 60000 65536"/>
                    <a:gd name="T12" fmla="*/ 2560 w 21600"/>
                    <a:gd name="T13" fmla="*/ 2560 h 21600"/>
                    <a:gd name="T14" fmla="*/ 19040 w 21600"/>
                    <a:gd name="T15" fmla="*/ 19040 h 21600"/>
                  </a:gdLst>
                  <a:ahLst/>
                  <a:cxnLst>
                    <a:cxn ang="T8">
                      <a:pos x="T0" y="T1"/>
                    </a:cxn>
                    <a:cxn ang="T9">
                      <a:pos x="T2" y="T3"/>
                    </a:cxn>
                    <a:cxn ang="T10">
                      <a:pos x="T4" y="T5"/>
                    </a:cxn>
                    <a:cxn ang="T11">
                      <a:pos x="T6" y="T7"/>
                    </a:cxn>
                  </a:cxnLst>
                  <a:rect l="T12" t="T13" r="T14" b="T15"/>
                  <a:pathLst>
                    <a:path w="21600" h="21600">
                      <a:moveTo>
                        <a:pt x="0" y="0"/>
                      </a:moveTo>
                      <a:lnTo>
                        <a:pt x="1520" y="21600"/>
                      </a:lnTo>
                      <a:lnTo>
                        <a:pt x="20080" y="21600"/>
                      </a:lnTo>
                      <a:lnTo>
                        <a:pt x="21600" y="0"/>
                      </a:lnTo>
                      <a:close/>
                    </a:path>
                  </a:pathLst>
                </a:custGeom>
                <a:grpFill/>
                <a:ln w="9525">
                  <a:noFill/>
                  <a:miter lim="800000"/>
                  <a:headEnd/>
                  <a:tailEnd/>
                </a:ln>
              </p:spPr>
              <p:txBody>
                <a:bodyPr wrap="none" anchor="ctr">
                  <a:prstTxWarp prst="textNoShape">
                    <a:avLst/>
                  </a:prstTxWarp>
                </a:bodyPr>
                <a:lstStyle/>
                <a:p>
                  <a:endParaRPr lang="en-US" sz="1400">
                    <a:latin typeface="Times New Roman" panose="02020603050405020304" pitchFamily="18" charset="0"/>
                    <a:cs typeface="Times New Roman" panose="02020603050405020304" pitchFamily="18" charset="0"/>
                  </a:endParaRPr>
                </a:p>
              </p:txBody>
            </p:sp>
            <p:sp>
              <p:nvSpPr>
                <p:cNvPr id="51" name="Rectangle 101"/>
                <p:cNvSpPr>
                  <a:spLocks noChangeArrowheads="1"/>
                </p:cNvSpPr>
                <p:nvPr/>
              </p:nvSpPr>
              <p:spPr bwMode="auto">
                <a:xfrm>
                  <a:off x="5208588" y="4250350"/>
                  <a:ext cx="2259012" cy="93054"/>
                </a:xfrm>
                <a:prstGeom prst="rect">
                  <a:avLst/>
                </a:prstGeom>
                <a:grpFill/>
                <a:ln w="9525">
                  <a:noFill/>
                  <a:miter lim="800000"/>
                  <a:headEnd/>
                  <a:tailEnd/>
                </a:ln>
              </p:spPr>
              <p:txBody>
                <a:bodyPr wrap="none" anchor="ctr">
                  <a:prstTxWarp prst="textNoShape">
                    <a:avLst/>
                  </a:prstTxWarp>
                </a:bodyPr>
                <a:lstStyle/>
                <a:p>
                  <a:endParaRPr lang="en-US" sz="1400">
                    <a:latin typeface="Times New Roman" panose="02020603050405020304" pitchFamily="18" charset="0"/>
                    <a:cs typeface="Times New Roman" panose="02020603050405020304" pitchFamily="18" charset="0"/>
                  </a:endParaRPr>
                </a:p>
              </p:txBody>
            </p:sp>
          </p:grpSp>
        </p:grpSp>
      </p:grpSp>
      <p:grpSp>
        <p:nvGrpSpPr>
          <p:cNvPr id="36" name="Group 35"/>
          <p:cNvGrpSpPr/>
          <p:nvPr/>
        </p:nvGrpSpPr>
        <p:grpSpPr>
          <a:xfrm>
            <a:off x="6008665" y="2005365"/>
            <a:ext cx="3383280" cy="747324"/>
            <a:chOff x="6008665" y="2807152"/>
            <a:chExt cx="3383280" cy="747324"/>
          </a:xfrm>
        </p:grpSpPr>
        <p:sp>
          <p:nvSpPr>
            <p:cNvPr id="84" name="Rounded Rectangle 83"/>
            <p:cNvSpPr>
              <a:spLocks noChangeAspect="1"/>
            </p:cNvSpPr>
            <p:nvPr/>
          </p:nvSpPr>
          <p:spPr>
            <a:xfrm>
              <a:off x="6008665" y="2822956"/>
              <a:ext cx="3383280" cy="731520"/>
            </a:xfrm>
            <a:prstGeom prst="roundRect">
              <a:avLst/>
            </a:prstGeom>
            <a:solidFill>
              <a:srgbClr val="22387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 xmlns:a16="http://schemas.microsoft.com/office/drawing/2014/main" id="{47A05DB9-636C-4CF2-B614-990DA2302304}"/>
                </a:ext>
              </a:extLst>
            </p:cNvPr>
            <p:cNvSpPr/>
            <p:nvPr/>
          </p:nvSpPr>
          <p:spPr>
            <a:xfrm>
              <a:off x="6610135" y="2807152"/>
              <a:ext cx="2744762" cy="677108"/>
            </a:xfrm>
            <a:prstGeom prst="rect">
              <a:avLst/>
            </a:prstGeom>
          </p:spPr>
          <p:txBody>
            <a:bodyPr wrap="square">
              <a:spAutoFit/>
            </a:bodyPr>
            <a:lstStyle/>
            <a:p>
              <a:r>
                <a:rPr lang="en-US" sz="1400" b="1" cap="small" dirty="0" smtClean="0">
                  <a:solidFill>
                    <a:schemeClr val="bg1"/>
                  </a:solidFill>
                  <a:latin typeface="Times New Roman" panose="02020603050405020304" pitchFamily="18" charset="0"/>
                  <a:cs typeface="Times New Roman" panose="02020603050405020304" pitchFamily="18" charset="0"/>
                </a:rPr>
                <a:t>Construction</a:t>
              </a:r>
              <a:endParaRPr lang="en-US" sz="1400" cap="small" dirty="0">
                <a:solidFill>
                  <a:schemeClr val="bg1"/>
                </a:solidFill>
                <a:latin typeface="Times New Roman" panose="02020603050405020304" pitchFamily="18" charset="0"/>
                <a:cs typeface="Times New Roman" panose="02020603050405020304" pitchFamily="18" charset="0"/>
              </a:endParaRPr>
            </a:p>
            <a:p>
              <a:r>
                <a:rPr lang="en-US" sz="1200" dirty="0" smtClean="0">
                  <a:solidFill>
                    <a:schemeClr val="bg1"/>
                  </a:solidFill>
                  <a:latin typeface="Times New Roman" panose="02020603050405020304" pitchFamily="18" charset="0"/>
                  <a:cs typeface="Times New Roman" panose="02020603050405020304" pitchFamily="18" charset="0"/>
                </a:rPr>
                <a:t>Roads</a:t>
              </a:r>
              <a:r>
                <a:rPr lang="en-US" sz="1200" dirty="0">
                  <a:solidFill>
                    <a:schemeClr val="bg1"/>
                  </a:solidFill>
                  <a:latin typeface="Times New Roman" panose="02020603050405020304" pitchFamily="18" charset="0"/>
                  <a:cs typeface="Times New Roman" panose="02020603050405020304" pitchFamily="18" charset="0"/>
                </a:rPr>
                <a:t>, buildings, </a:t>
              </a:r>
              <a:r>
                <a:rPr lang="en-US" sz="1200" dirty="0" smtClean="0">
                  <a:solidFill>
                    <a:schemeClr val="bg1"/>
                  </a:solidFill>
                  <a:latin typeface="Times New Roman" panose="02020603050405020304" pitchFamily="18" charset="0"/>
                  <a:cs typeface="Times New Roman" panose="02020603050405020304" pitchFamily="18" charset="0"/>
                </a:rPr>
                <a:t>refurbishments</a:t>
              </a:r>
            </a:p>
            <a:p>
              <a:r>
                <a:rPr lang="en-US" sz="1200" dirty="0" smtClean="0">
                  <a:solidFill>
                    <a:schemeClr val="bg1"/>
                  </a:solidFill>
                  <a:latin typeface="Times New Roman" panose="02020603050405020304" pitchFamily="18" charset="0"/>
                  <a:cs typeface="Times New Roman" panose="02020603050405020304" pitchFamily="18" charset="0"/>
                </a:rPr>
                <a:t> </a:t>
              </a:r>
              <a:endParaRPr lang="en-US" sz="1200" dirty="0">
                <a:solidFill>
                  <a:schemeClr val="bg1"/>
                </a:solidFill>
                <a:latin typeface="Times New Roman" panose="02020603050405020304" pitchFamily="18" charset="0"/>
                <a:cs typeface="Times New Roman" panose="02020603050405020304" pitchFamily="18" charset="0"/>
              </a:endParaRPr>
            </a:p>
          </p:txBody>
        </p:sp>
        <p:sp>
          <p:nvSpPr>
            <p:cNvPr id="44" name="Freeform 42"/>
            <p:cNvSpPr>
              <a:spLocks noChangeAspect="1" noEditPoints="1"/>
            </p:cNvSpPr>
            <p:nvPr/>
          </p:nvSpPr>
          <p:spPr bwMode="auto">
            <a:xfrm>
              <a:off x="6152143" y="3001927"/>
              <a:ext cx="353683" cy="352979"/>
            </a:xfrm>
            <a:custGeom>
              <a:avLst/>
              <a:gdLst/>
              <a:ahLst/>
              <a:cxnLst>
                <a:cxn ang="0">
                  <a:pos x="2301" y="736"/>
                </a:cxn>
                <a:cxn ang="0">
                  <a:pos x="1151" y="0"/>
                </a:cxn>
                <a:cxn ang="0">
                  <a:pos x="0" y="736"/>
                </a:cxn>
                <a:cxn ang="0">
                  <a:pos x="0" y="998"/>
                </a:cxn>
                <a:cxn ang="0">
                  <a:pos x="173" y="992"/>
                </a:cxn>
                <a:cxn ang="0">
                  <a:pos x="168" y="1971"/>
                </a:cxn>
                <a:cxn ang="0">
                  <a:pos x="2135" y="1971"/>
                </a:cxn>
                <a:cxn ang="0">
                  <a:pos x="2129" y="992"/>
                </a:cxn>
                <a:cxn ang="0">
                  <a:pos x="2301" y="998"/>
                </a:cxn>
                <a:cxn ang="0">
                  <a:pos x="2301" y="736"/>
                </a:cxn>
                <a:cxn ang="0">
                  <a:pos x="1927" y="1760"/>
                </a:cxn>
                <a:cxn ang="0">
                  <a:pos x="351" y="1760"/>
                </a:cxn>
                <a:cxn ang="0">
                  <a:pos x="351" y="792"/>
                </a:cxn>
                <a:cxn ang="0">
                  <a:pos x="1140" y="286"/>
                </a:cxn>
                <a:cxn ang="0">
                  <a:pos x="1927" y="792"/>
                </a:cxn>
                <a:cxn ang="0">
                  <a:pos x="1927" y="1760"/>
                </a:cxn>
                <a:cxn ang="0">
                  <a:pos x="683" y="1133"/>
                </a:cxn>
                <a:cxn ang="0">
                  <a:pos x="1595" y="1133"/>
                </a:cxn>
                <a:cxn ang="0">
                  <a:pos x="1595" y="923"/>
                </a:cxn>
                <a:cxn ang="0">
                  <a:pos x="683" y="923"/>
                </a:cxn>
                <a:cxn ang="0">
                  <a:pos x="683" y="1133"/>
                </a:cxn>
                <a:cxn ang="0">
                  <a:pos x="683" y="1446"/>
                </a:cxn>
                <a:cxn ang="0">
                  <a:pos x="1595" y="1446"/>
                </a:cxn>
                <a:cxn ang="0">
                  <a:pos x="1595" y="1233"/>
                </a:cxn>
                <a:cxn ang="0">
                  <a:pos x="683" y="1233"/>
                </a:cxn>
                <a:cxn ang="0">
                  <a:pos x="683" y="1446"/>
                </a:cxn>
              </a:cxnLst>
              <a:rect l="0" t="0" r="r" b="b"/>
              <a:pathLst>
                <a:path w="2301" h="1971">
                  <a:moveTo>
                    <a:pt x="2301" y="736"/>
                  </a:moveTo>
                  <a:lnTo>
                    <a:pt x="1151" y="0"/>
                  </a:lnTo>
                  <a:lnTo>
                    <a:pt x="0" y="736"/>
                  </a:lnTo>
                  <a:lnTo>
                    <a:pt x="0" y="998"/>
                  </a:lnTo>
                  <a:lnTo>
                    <a:pt x="173" y="992"/>
                  </a:lnTo>
                  <a:lnTo>
                    <a:pt x="168" y="1971"/>
                  </a:lnTo>
                  <a:lnTo>
                    <a:pt x="2135" y="1971"/>
                  </a:lnTo>
                  <a:lnTo>
                    <a:pt x="2129" y="992"/>
                  </a:lnTo>
                  <a:lnTo>
                    <a:pt x="2301" y="998"/>
                  </a:lnTo>
                  <a:lnTo>
                    <a:pt x="2301" y="736"/>
                  </a:lnTo>
                  <a:close/>
                  <a:moveTo>
                    <a:pt x="1927" y="1760"/>
                  </a:moveTo>
                  <a:lnTo>
                    <a:pt x="351" y="1760"/>
                  </a:lnTo>
                  <a:lnTo>
                    <a:pt x="351" y="792"/>
                  </a:lnTo>
                  <a:lnTo>
                    <a:pt x="1140" y="286"/>
                  </a:lnTo>
                  <a:lnTo>
                    <a:pt x="1927" y="792"/>
                  </a:lnTo>
                  <a:lnTo>
                    <a:pt x="1927" y="1760"/>
                  </a:lnTo>
                  <a:close/>
                  <a:moveTo>
                    <a:pt x="683" y="1133"/>
                  </a:moveTo>
                  <a:lnTo>
                    <a:pt x="1595" y="1133"/>
                  </a:lnTo>
                  <a:lnTo>
                    <a:pt x="1595" y="923"/>
                  </a:lnTo>
                  <a:lnTo>
                    <a:pt x="683" y="923"/>
                  </a:lnTo>
                  <a:lnTo>
                    <a:pt x="683" y="1133"/>
                  </a:lnTo>
                  <a:close/>
                  <a:moveTo>
                    <a:pt x="683" y="1446"/>
                  </a:moveTo>
                  <a:lnTo>
                    <a:pt x="1595" y="1446"/>
                  </a:lnTo>
                  <a:lnTo>
                    <a:pt x="1595" y="1233"/>
                  </a:lnTo>
                  <a:lnTo>
                    <a:pt x="683" y="1233"/>
                  </a:lnTo>
                  <a:lnTo>
                    <a:pt x="683" y="1446"/>
                  </a:lnTo>
                  <a:close/>
                </a:path>
              </a:pathLst>
            </a:custGeom>
            <a:solidFill>
              <a:schemeClr val="bg1"/>
            </a:solidFill>
            <a:ln w="9525">
              <a:noFill/>
              <a:round/>
              <a:headEnd/>
              <a:tailEnd/>
            </a:ln>
            <a:effectLst/>
          </p:spPr>
          <p:txBody>
            <a:bodyPr vert="horz" wrap="square" lIns="72009" tIns="36005" rIns="72009" bIns="36005" numCol="1" anchor="t" anchorCtr="0" compatLnSpc="1">
              <a:prstTxWarp prst="textNoShape">
                <a:avLst/>
              </a:prstTxWarp>
            </a:bodyPr>
            <a:lstStyle/>
            <a:p>
              <a:endParaRPr lang="en-US" sz="1400">
                <a:latin typeface="Times New Roman" panose="02020603050405020304" pitchFamily="18" charset="0"/>
                <a:cs typeface="Times New Roman" panose="02020603050405020304" pitchFamily="18" charset="0"/>
              </a:endParaRPr>
            </a:p>
          </p:txBody>
        </p:sp>
      </p:grpSp>
      <p:grpSp>
        <p:nvGrpSpPr>
          <p:cNvPr id="31" name="Group 30"/>
          <p:cNvGrpSpPr/>
          <p:nvPr/>
        </p:nvGrpSpPr>
        <p:grpSpPr>
          <a:xfrm>
            <a:off x="6008665" y="3661453"/>
            <a:ext cx="3383280" cy="731555"/>
            <a:chOff x="6000779" y="4455087"/>
            <a:chExt cx="3383280" cy="731555"/>
          </a:xfrm>
        </p:grpSpPr>
        <p:sp>
          <p:nvSpPr>
            <p:cNvPr id="86" name="Rounded Rectangle 85"/>
            <p:cNvSpPr>
              <a:spLocks noChangeAspect="1"/>
            </p:cNvSpPr>
            <p:nvPr/>
          </p:nvSpPr>
          <p:spPr>
            <a:xfrm>
              <a:off x="6000779" y="4455122"/>
              <a:ext cx="3383280" cy="731520"/>
            </a:xfrm>
            <a:prstGeom prst="roundRect">
              <a:avLst/>
            </a:prstGeom>
            <a:solidFill>
              <a:srgbClr val="22387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Freeform 49"/>
            <p:cNvSpPr>
              <a:spLocks noChangeAspect="1"/>
            </p:cNvSpPr>
            <p:nvPr/>
          </p:nvSpPr>
          <p:spPr bwMode="auto">
            <a:xfrm>
              <a:off x="6181466" y="4653399"/>
              <a:ext cx="303527" cy="329813"/>
            </a:xfrm>
            <a:custGeom>
              <a:avLst/>
              <a:gdLst/>
              <a:ahLst/>
              <a:cxnLst>
                <a:cxn ang="0">
                  <a:pos x="493" y="115"/>
                </a:cxn>
                <a:cxn ang="0">
                  <a:pos x="349" y="53"/>
                </a:cxn>
                <a:cxn ang="0">
                  <a:pos x="283" y="11"/>
                </a:cxn>
                <a:cxn ang="0">
                  <a:pos x="235" y="0"/>
                </a:cxn>
                <a:cxn ang="0">
                  <a:pos x="185" y="27"/>
                </a:cxn>
                <a:cxn ang="0">
                  <a:pos x="99" y="115"/>
                </a:cxn>
                <a:cxn ang="0">
                  <a:pos x="24" y="212"/>
                </a:cxn>
                <a:cxn ang="0">
                  <a:pos x="0" y="279"/>
                </a:cxn>
                <a:cxn ang="0">
                  <a:pos x="9" y="320"/>
                </a:cxn>
                <a:cxn ang="0">
                  <a:pos x="33" y="351"/>
                </a:cxn>
                <a:cxn ang="0">
                  <a:pos x="89" y="473"/>
                </a:cxn>
                <a:cxn ang="0">
                  <a:pos x="151" y="679"/>
                </a:cxn>
                <a:cxn ang="0">
                  <a:pos x="183" y="837"/>
                </a:cxn>
                <a:cxn ang="0">
                  <a:pos x="162" y="987"/>
                </a:cxn>
                <a:cxn ang="0">
                  <a:pos x="125" y="1288"/>
                </a:cxn>
                <a:cxn ang="0">
                  <a:pos x="120" y="1489"/>
                </a:cxn>
                <a:cxn ang="0">
                  <a:pos x="141" y="1693"/>
                </a:cxn>
                <a:cxn ang="0">
                  <a:pos x="200" y="1883"/>
                </a:cxn>
                <a:cxn ang="0">
                  <a:pos x="236" y="1947"/>
                </a:cxn>
                <a:cxn ang="0">
                  <a:pos x="266" y="1967"/>
                </a:cxn>
                <a:cxn ang="0">
                  <a:pos x="288" y="1948"/>
                </a:cxn>
                <a:cxn ang="0">
                  <a:pos x="319" y="1839"/>
                </a:cxn>
                <a:cxn ang="0">
                  <a:pos x="365" y="1517"/>
                </a:cxn>
                <a:cxn ang="0">
                  <a:pos x="406" y="1311"/>
                </a:cxn>
                <a:cxn ang="0">
                  <a:pos x="455" y="1187"/>
                </a:cxn>
                <a:cxn ang="0">
                  <a:pos x="497" y="1142"/>
                </a:cxn>
                <a:cxn ang="0">
                  <a:pos x="575" y="1109"/>
                </a:cxn>
                <a:cxn ang="0">
                  <a:pos x="658" y="1125"/>
                </a:cxn>
                <a:cxn ang="0">
                  <a:pos x="709" y="1156"/>
                </a:cxn>
                <a:cxn ang="0">
                  <a:pos x="747" y="1212"/>
                </a:cxn>
                <a:cxn ang="0">
                  <a:pos x="801" y="1389"/>
                </a:cxn>
                <a:cxn ang="0">
                  <a:pos x="848" y="1689"/>
                </a:cxn>
                <a:cxn ang="0">
                  <a:pos x="882" y="1897"/>
                </a:cxn>
                <a:cxn ang="0">
                  <a:pos x="909" y="1959"/>
                </a:cxn>
                <a:cxn ang="0">
                  <a:pos x="934" y="1964"/>
                </a:cxn>
                <a:cxn ang="0">
                  <a:pos x="966" y="1927"/>
                </a:cxn>
                <a:cxn ang="0">
                  <a:pos x="1017" y="1810"/>
                </a:cxn>
                <a:cxn ang="0">
                  <a:pos x="1059" y="1613"/>
                </a:cxn>
                <a:cxn ang="0">
                  <a:pos x="1069" y="1408"/>
                </a:cxn>
                <a:cxn ang="0">
                  <a:pos x="1054" y="1176"/>
                </a:cxn>
                <a:cxn ang="0">
                  <a:pos x="1005" y="870"/>
                </a:cxn>
                <a:cxn ang="0">
                  <a:pos x="1013" y="788"/>
                </a:cxn>
                <a:cxn ang="0">
                  <a:pos x="1060" y="597"/>
                </a:cxn>
                <a:cxn ang="0">
                  <a:pos x="1128" y="403"/>
                </a:cxn>
                <a:cxn ang="0">
                  <a:pos x="1170" y="334"/>
                </a:cxn>
                <a:cxn ang="0">
                  <a:pos x="1186" y="304"/>
                </a:cxn>
                <a:cxn ang="0">
                  <a:pos x="1185" y="260"/>
                </a:cxn>
                <a:cxn ang="0">
                  <a:pos x="1138" y="172"/>
                </a:cxn>
                <a:cxn ang="0">
                  <a:pos x="1027" y="51"/>
                </a:cxn>
                <a:cxn ang="0">
                  <a:pos x="982" y="12"/>
                </a:cxn>
                <a:cxn ang="0">
                  <a:pos x="935" y="0"/>
                </a:cxn>
                <a:cxn ang="0">
                  <a:pos x="882" y="24"/>
                </a:cxn>
                <a:cxn ang="0">
                  <a:pos x="801" y="73"/>
                </a:cxn>
                <a:cxn ang="0">
                  <a:pos x="625" y="137"/>
                </a:cxn>
              </a:cxnLst>
              <a:rect l="0" t="0" r="r" b="b"/>
              <a:pathLst>
                <a:path w="1188" h="1967">
                  <a:moveTo>
                    <a:pt x="593" y="145"/>
                  </a:moveTo>
                  <a:lnTo>
                    <a:pt x="593" y="145"/>
                  </a:lnTo>
                  <a:lnTo>
                    <a:pt x="563" y="137"/>
                  </a:lnTo>
                  <a:lnTo>
                    <a:pt x="531" y="127"/>
                  </a:lnTo>
                  <a:lnTo>
                    <a:pt x="493" y="115"/>
                  </a:lnTo>
                  <a:lnTo>
                    <a:pt x="450" y="99"/>
                  </a:lnTo>
                  <a:lnTo>
                    <a:pt x="407" y="83"/>
                  </a:lnTo>
                  <a:lnTo>
                    <a:pt x="387" y="73"/>
                  </a:lnTo>
                  <a:lnTo>
                    <a:pt x="367" y="63"/>
                  </a:lnTo>
                  <a:lnTo>
                    <a:pt x="349" y="53"/>
                  </a:lnTo>
                  <a:lnTo>
                    <a:pt x="334" y="43"/>
                  </a:lnTo>
                  <a:lnTo>
                    <a:pt x="334" y="43"/>
                  </a:lnTo>
                  <a:lnTo>
                    <a:pt x="306" y="24"/>
                  </a:lnTo>
                  <a:lnTo>
                    <a:pt x="294" y="18"/>
                  </a:lnTo>
                  <a:lnTo>
                    <a:pt x="283" y="11"/>
                  </a:lnTo>
                  <a:lnTo>
                    <a:pt x="273" y="6"/>
                  </a:lnTo>
                  <a:lnTo>
                    <a:pt x="263" y="2"/>
                  </a:lnTo>
                  <a:lnTo>
                    <a:pt x="254" y="0"/>
                  </a:lnTo>
                  <a:lnTo>
                    <a:pt x="245" y="0"/>
                  </a:lnTo>
                  <a:lnTo>
                    <a:pt x="235" y="0"/>
                  </a:lnTo>
                  <a:lnTo>
                    <a:pt x="226" y="3"/>
                  </a:lnTo>
                  <a:lnTo>
                    <a:pt x="216" y="6"/>
                  </a:lnTo>
                  <a:lnTo>
                    <a:pt x="206" y="12"/>
                  </a:lnTo>
                  <a:lnTo>
                    <a:pt x="196" y="19"/>
                  </a:lnTo>
                  <a:lnTo>
                    <a:pt x="185" y="27"/>
                  </a:lnTo>
                  <a:lnTo>
                    <a:pt x="173" y="38"/>
                  </a:lnTo>
                  <a:lnTo>
                    <a:pt x="161" y="51"/>
                  </a:lnTo>
                  <a:lnTo>
                    <a:pt x="161" y="51"/>
                  </a:lnTo>
                  <a:lnTo>
                    <a:pt x="131" y="80"/>
                  </a:lnTo>
                  <a:lnTo>
                    <a:pt x="99" y="115"/>
                  </a:lnTo>
                  <a:lnTo>
                    <a:pt x="83" y="133"/>
                  </a:lnTo>
                  <a:lnTo>
                    <a:pt x="66" y="153"/>
                  </a:lnTo>
                  <a:lnTo>
                    <a:pt x="51" y="172"/>
                  </a:lnTo>
                  <a:lnTo>
                    <a:pt x="37" y="192"/>
                  </a:lnTo>
                  <a:lnTo>
                    <a:pt x="24" y="212"/>
                  </a:lnTo>
                  <a:lnTo>
                    <a:pt x="14" y="232"/>
                  </a:lnTo>
                  <a:lnTo>
                    <a:pt x="7" y="251"/>
                  </a:lnTo>
                  <a:lnTo>
                    <a:pt x="3" y="260"/>
                  </a:lnTo>
                  <a:lnTo>
                    <a:pt x="1" y="270"/>
                  </a:lnTo>
                  <a:lnTo>
                    <a:pt x="0" y="279"/>
                  </a:lnTo>
                  <a:lnTo>
                    <a:pt x="0" y="288"/>
                  </a:lnTo>
                  <a:lnTo>
                    <a:pt x="0" y="296"/>
                  </a:lnTo>
                  <a:lnTo>
                    <a:pt x="2" y="304"/>
                  </a:lnTo>
                  <a:lnTo>
                    <a:pt x="4" y="312"/>
                  </a:lnTo>
                  <a:lnTo>
                    <a:pt x="9" y="320"/>
                  </a:lnTo>
                  <a:lnTo>
                    <a:pt x="13" y="328"/>
                  </a:lnTo>
                  <a:lnTo>
                    <a:pt x="19" y="334"/>
                  </a:lnTo>
                  <a:lnTo>
                    <a:pt x="19" y="334"/>
                  </a:lnTo>
                  <a:lnTo>
                    <a:pt x="26" y="342"/>
                  </a:lnTo>
                  <a:lnTo>
                    <a:pt x="33" y="351"/>
                  </a:lnTo>
                  <a:lnTo>
                    <a:pt x="40" y="362"/>
                  </a:lnTo>
                  <a:lnTo>
                    <a:pt x="46" y="374"/>
                  </a:lnTo>
                  <a:lnTo>
                    <a:pt x="61" y="403"/>
                  </a:lnTo>
                  <a:lnTo>
                    <a:pt x="75" y="436"/>
                  </a:lnTo>
                  <a:lnTo>
                    <a:pt x="89" y="473"/>
                  </a:lnTo>
                  <a:lnTo>
                    <a:pt x="103" y="513"/>
                  </a:lnTo>
                  <a:lnTo>
                    <a:pt x="116" y="554"/>
                  </a:lnTo>
                  <a:lnTo>
                    <a:pt x="128" y="597"/>
                  </a:lnTo>
                  <a:lnTo>
                    <a:pt x="140" y="639"/>
                  </a:lnTo>
                  <a:lnTo>
                    <a:pt x="151" y="679"/>
                  </a:lnTo>
                  <a:lnTo>
                    <a:pt x="160" y="719"/>
                  </a:lnTo>
                  <a:lnTo>
                    <a:pt x="169" y="756"/>
                  </a:lnTo>
                  <a:lnTo>
                    <a:pt x="175" y="788"/>
                  </a:lnTo>
                  <a:lnTo>
                    <a:pt x="180" y="815"/>
                  </a:lnTo>
                  <a:lnTo>
                    <a:pt x="183" y="837"/>
                  </a:lnTo>
                  <a:lnTo>
                    <a:pt x="184" y="853"/>
                  </a:lnTo>
                  <a:lnTo>
                    <a:pt x="184" y="853"/>
                  </a:lnTo>
                  <a:lnTo>
                    <a:pt x="183" y="870"/>
                  </a:lnTo>
                  <a:lnTo>
                    <a:pt x="177" y="900"/>
                  </a:lnTo>
                  <a:lnTo>
                    <a:pt x="162" y="987"/>
                  </a:lnTo>
                  <a:lnTo>
                    <a:pt x="153" y="1044"/>
                  </a:lnTo>
                  <a:lnTo>
                    <a:pt x="143" y="1108"/>
                  </a:lnTo>
                  <a:lnTo>
                    <a:pt x="134" y="1176"/>
                  </a:lnTo>
                  <a:lnTo>
                    <a:pt x="127" y="1250"/>
                  </a:lnTo>
                  <a:lnTo>
                    <a:pt x="125" y="1288"/>
                  </a:lnTo>
                  <a:lnTo>
                    <a:pt x="121" y="1328"/>
                  </a:lnTo>
                  <a:lnTo>
                    <a:pt x="120" y="1368"/>
                  </a:lnTo>
                  <a:lnTo>
                    <a:pt x="119" y="1408"/>
                  </a:lnTo>
                  <a:lnTo>
                    <a:pt x="119" y="1448"/>
                  </a:lnTo>
                  <a:lnTo>
                    <a:pt x="120" y="1489"/>
                  </a:lnTo>
                  <a:lnTo>
                    <a:pt x="121" y="1531"/>
                  </a:lnTo>
                  <a:lnTo>
                    <a:pt x="125" y="1572"/>
                  </a:lnTo>
                  <a:lnTo>
                    <a:pt x="129" y="1613"/>
                  </a:lnTo>
                  <a:lnTo>
                    <a:pt x="134" y="1654"/>
                  </a:lnTo>
                  <a:lnTo>
                    <a:pt x="141" y="1693"/>
                  </a:lnTo>
                  <a:lnTo>
                    <a:pt x="150" y="1733"/>
                  </a:lnTo>
                  <a:lnTo>
                    <a:pt x="160" y="1772"/>
                  </a:lnTo>
                  <a:lnTo>
                    <a:pt x="171" y="1810"/>
                  </a:lnTo>
                  <a:lnTo>
                    <a:pt x="185" y="1847"/>
                  </a:lnTo>
                  <a:lnTo>
                    <a:pt x="200" y="1883"/>
                  </a:lnTo>
                  <a:lnTo>
                    <a:pt x="200" y="1883"/>
                  </a:lnTo>
                  <a:lnTo>
                    <a:pt x="215" y="1915"/>
                  </a:lnTo>
                  <a:lnTo>
                    <a:pt x="223" y="1927"/>
                  </a:lnTo>
                  <a:lnTo>
                    <a:pt x="229" y="1938"/>
                  </a:lnTo>
                  <a:lnTo>
                    <a:pt x="236" y="1947"/>
                  </a:lnTo>
                  <a:lnTo>
                    <a:pt x="243" y="1955"/>
                  </a:lnTo>
                  <a:lnTo>
                    <a:pt x="249" y="1960"/>
                  </a:lnTo>
                  <a:lnTo>
                    <a:pt x="255" y="1964"/>
                  </a:lnTo>
                  <a:lnTo>
                    <a:pt x="260" y="1966"/>
                  </a:lnTo>
                  <a:lnTo>
                    <a:pt x="266" y="1967"/>
                  </a:lnTo>
                  <a:lnTo>
                    <a:pt x="270" y="1966"/>
                  </a:lnTo>
                  <a:lnTo>
                    <a:pt x="274" y="1964"/>
                  </a:lnTo>
                  <a:lnTo>
                    <a:pt x="280" y="1959"/>
                  </a:lnTo>
                  <a:lnTo>
                    <a:pt x="283" y="1954"/>
                  </a:lnTo>
                  <a:lnTo>
                    <a:pt x="288" y="1948"/>
                  </a:lnTo>
                  <a:lnTo>
                    <a:pt x="292" y="1941"/>
                  </a:lnTo>
                  <a:lnTo>
                    <a:pt x="300" y="1921"/>
                  </a:lnTo>
                  <a:lnTo>
                    <a:pt x="306" y="1897"/>
                  </a:lnTo>
                  <a:lnTo>
                    <a:pt x="313" y="1870"/>
                  </a:lnTo>
                  <a:lnTo>
                    <a:pt x="319" y="1839"/>
                  </a:lnTo>
                  <a:lnTo>
                    <a:pt x="325" y="1806"/>
                  </a:lnTo>
                  <a:lnTo>
                    <a:pt x="331" y="1768"/>
                  </a:lnTo>
                  <a:lnTo>
                    <a:pt x="342" y="1689"/>
                  </a:lnTo>
                  <a:lnTo>
                    <a:pt x="353" y="1604"/>
                  </a:lnTo>
                  <a:lnTo>
                    <a:pt x="365" y="1517"/>
                  </a:lnTo>
                  <a:lnTo>
                    <a:pt x="371" y="1473"/>
                  </a:lnTo>
                  <a:lnTo>
                    <a:pt x="379" y="1430"/>
                  </a:lnTo>
                  <a:lnTo>
                    <a:pt x="388" y="1389"/>
                  </a:lnTo>
                  <a:lnTo>
                    <a:pt x="397" y="1348"/>
                  </a:lnTo>
                  <a:lnTo>
                    <a:pt x="406" y="1311"/>
                  </a:lnTo>
                  <a:lnTo>
                    <a:pt x="417" y="1275"/>
                  </a:lnTo>
                  <a:lnTo>
                    <a:pt x="429" y="1242"/>
                  </a:lnTo>
                  <a:lnTo>
                    <a:pt x="442" y="1212"/>
                  </a:lnTo>
                  <a:lnTo>
                    <a:pt x="449" y="1199"/>
                  </a:lnTo>
                  <a:lnTo>
                    <a:pt x="455" y="1187"/>
                  </a:lnTo>
                  <a:lnTo>
                    <a:pt x="463" y="1176"/>
                  </a:lnTo>
                  <a:lnTo>
                    <a:pt x="471" y="1165"/>
                  </a:lnTo>
                  <a:lnTo>
                    <a:pt x="480" y="1156"/>
                  </a:lnTo>
                  <a:lnTo>
                    <a:pt x="488" y="1148"/>
                  </a:lnTo>
                  <a:lnTo>
                    <a:pt x="497" y="1142"/>
                  </a:lnTo>
                  <a:lnTo>
                    <a:pt x="506" y="1136"/>
                  </a:lnTo>
                  <a:lnTo>
                    <a:pt x="506" y="1136"/>
                  </a:lnTo>
                  <a:lnTo>
                    <a:pt x="530" y="1125"/>
                  </a:lnTo>
                  <a:lnTo>
                    <a:pt x="553" y="1116"/>
                  </a:lnTo>
                  <a:lnTo>
                    <a:pt x="575" y="1109"/>
                  </a:lnTo>
                  <a:lnTo>
                    <a:pt x="594" y="1103"/>
                  </a:lnTo>
                  <a:lnTo>
                    <a:pt x="594" y="1103"/>
                  </a:lnTo>
                  <a:lnTo>
                    <a:pt x="613" y="1109"/>
                  </a:lnTo>
                  <a:lnTo>
                    <a:pt x="635" y="1116"/>
                  </a:lnTo>
                  <a:lnTo>
                    <a:pt x="658" y="1125"/>
                  </a:lnTo>
                  <a:lnTo>
                    <a:pt x="682" y="1136"/>
                  </a:lnTo>
                  <a:lnTo>
                    <a:pt x="682" y="1136"/>
                  </a:lnTo>
                  <a:lnTo>
                    <a:pt x="691" y="1142"/>
                  </a:lnTo>
                  <a:lnTo>
                    <a:pt x="700" y="1148"/>
                  </a:lnTo>
                  <a:lnTo>
                    <a:pt x="709" y="1156"/>
                  </a:lnTo>
                  <a:lnTo>
                    <a:pt x="718" y="1165"/>
                  </a:lnTo>
                  <a:lnTo>
                    <a:pt x="725" y="1176"/>
                  </a:lnTo>
                  <a:lnTo>
                    <a:pt x="733" y="1187"/>
                  </a:lnTo>
                  <a:lnTo>
                    <a:pt x="740" y="1199"/>
                  </a:lnTo>
                  <a:lnTo>
                    <a:pt x="747" y="1212"/>
                  </a:lnTo>
                  <a:lnTo>
                    <a:pt x="759" y="1242"/>
                  </a:lnTo>
                  <a:lnTo>
                    <a:pt x="772" y="1275"/>
                  </a:lnTo>
                  <a:lnTo>
                    <a:pt x="783" y="1311"/>
                  </a:lnTo>
                  <a:lnTo>
                    <a:pt x="791" y="1348"/>
                  </a:lnTo>
                  <a:lnTo>
                    <a:pt x="801" y="1389"/>
                  </a:lnTo>
                  <a:lnTo>
                    <a:pt x="809" y="1430"/>
                  </a:lnTo>
                  <a:lnTo>
                    <a:pt x="817" y="1473"/>
                  </a:lnTo>
                  <a:lnTo>
                    <a:pt x="823" y="1517"/>
                  </a:lnTo>
                  <a:lnTo>
                    <a:pt x="836" y="1604"/>
                  </a:lnTo>
                  <a:lnTo>
                    <a:pt x="848" y="1689"/>
                  </a:lnTo>
                  <a:lnTo>
                    <a:pt x="859" y="1768"/>
                  </a:lnTo>
                  <a:lnTo>
                    <a:pt x="864" y="1806"/>
                  </a:lnTo>
                  <a:lnTo>
                    <a:pt x="870" y="1839"/>
                  </a:lnTo>
                  <a:lnTo>
                    <a:pt x="875" y="1870"/>
                  </a:lnTo>
                  <a:lnTo>
                    <a:pt x="882" y="1897"/>
                  </a:lnTo>
                  <a:lnTo>
                    <a:pt x="888" y="1921"/>
                  </a:lnTo>
                  <a:lnTo>
                    <a:pt x="896" y="1941"/>
                  </a:lnTo>
                  <a:lnTo>
                    <a:pt x="901" y="1948"/>
                  </a:lnTo>
                  <a:lnTo>
                    <a:pt x="905" y="1954"/>
                  </a:lnTo>
                  <a:lnTo>
                    <a:pt x="909" y="1959"/>
                  </a:lnTo>
                  <a:lnTo>
                    <a:pt x="914" y="1964"/>
                  </a:lnTo>
                  <a:lnTo>
                    <a:pt x="918" y="1966"/>
                  </a:lnTo>
                  <a:lnTo>
                    <a:pt x="924" y="1967"/>
                  </a:lnTo>
                  <a:lnTo>
                    <a:pt x="928" y="1966"/>
                  </a:lnTo>
                  <a:lnTo>
                    <a:pt x="934" y="1964"/>
                  </a:lnTo>
                  <a:lnTo>
                    <a:pt x="940" y="1960"/>
                  </a:lnTo>
                  <a:lnTo>
                    <a:pt x="946" y="1955"/>
                  </a:lnTo>
                  <a:lnTo>
                    <a:pt x="952" y="1947"/>
                  </a:lnTo>
                  <a:lnTo>
                    <a:pt x="959" y="1938"/>
                  </a:lnTo>
                  <a:lnTo>
                    <a:pt x="966" y="1927"/>
                  </a:lnTo>
                  <a:lnTo>
                    <a:pt x="973" y="1915"/>
                  </a:lnTo>
                  <a:lnTo>
                    <a:pt x="989" y="1883"/>
                  </a:lnTo>
                  <a:lnTo>
                    <a:pt x="989" y="1883"/>
                  </a:lnTo>
                  <a:lnTo>
                    <a:pt x="1003" y="1847"/>
                  </a:lnTo>
                  <a:lnTo>
                    <a:pt x="1017" y="1810"/>
                  </a:lnTo>
                  <a:lnTo>
                    <a:pt x="1028" y="1772"/>
                  </a:lnTo>
                  <a:lnTo>
                    <a:pt x="1038" y="1733"/>
                  </a:lnTo>
                  <a:lnTo>
                    <a:pt x="1047" y="1693"/>
                  </a:lnTo>
                  <a:lnTo>
                    <a:pt x="1054" y="1654"/>
                  </a:lnTo>
                  <a:lnTo>
                    <a:pt x="1059" y="1613"/>
                  </a:lnTo>
                  <a:lnTo>
                    <a:pt x="1064" y="1572"/>
                  </a:lnTo>
                  <a:lnTo>
                    <a:pt x="1067" y="1531"/>
                  </a:lnTo>
                  <a:lnTo>
                    <a:pt x="1068" y="1489"/>
                  </a:lnTo>
                  <a:lnTo>
                    <a:pt x="1069" y="1448"/>
                  </a:lnTo>
                  <a:lnTo>
                    <a:pt x="1069" y="1408"/>
                  </a:lnTo>
                  <a:lnTo>
                    <a:pt x="1068" y="1368"/>
                  </a:lnTo>
                  <a:lnTo>
                    <a:pt x="1067" y="1328"/>
                  </a:lnTo>
                  <a:lnTo>
                    <a:pt x="1064" y="1288"/>
                  </a:lnTo>
                  <a:lnTo>
                    <a:pt x="1062" y="1250"/>
                  </a:lnTo>
                  <a:lnTo>
                    <a:pt x="1054" y="1176"/>
                  </a:lnTo>
                  <a:lnTo>
                    <a:pt x="1045" y="1108"/>
                  </a:lnTo>
                  <a:lnTo>
                    <a:pt x="1035" y="1044"/>
                  </a:lnTo>
                  <a:lnTo>
                    <a:pt x="1026" y="987"/>
                  </a:lnTo>
                  <a:lnTo>
                    <a:pt x="1011" y="900"/>
                  </a:lnTo>
                  <a:lnTo>
                    <a:pt x="1005" y="870"/>
                  </a:lnTo>
                  <a:lnTo>
                    <a:pt x="1004" y="853"/>
                  </a:lnTo>
                  <a:lnTo>
                    <a:pt x="1004" y="853"/>
                  </a:lnTo>
                  <a:lnTo>
                    <a:pt x="1005" y="837"/>
                  </a:lnTo>
                  <a:lnTo>
                    <a:pt x="1009" y="815"/>
                  </a:lnTo>
                  <a:lnTo>
                    <a:pt x="1013" y="788"/>
                  </a:lnTo>
                  <a:lnTo>
                    <a:pt x="1020" y="756"/>
                  </a:lnTo>
                  <a:lnTo>
                    <a:pt x="1028" y="719"/>
                  </a:lnTo>
                  <a:lnTo>
                    <a:pt x="1037" y="679"/>
                  </a:lnTo>
                  <a:lnTo>
                    <a:pt x="1048" y="639"/>
                  </a:lnTo>
                  <a:lnTo>
                    <a:pt x="1060" y="597"/>
                  </a:lnTo>
                  <a:lnTo>
                    <a:pt x="1073" y="554"/>
                  </a:lnTo>
                  <a:lnTo>
                    <a:pt x="1086" y="513"/>
                  </a:lnTo>
                  <a:lnTo>
                    <a:pt x="1099" y="473"/>
                  </a:lnTo>
                  <a:lnTo>
                    <a:pt x="1113" y="436"/>
                  </a:lnTo>
                  <a:lnTo>
                    <a:pt x="1128" y="403"/>
                  </a:lnTo>
                  <a:lnTo>
                    <a:pt x="1142" y="374"/>
                  </a:lnTo>
                  <a:lnTo>
                    <a:pt x="1149" y="362"/>
                  </a:lnTo>
                  <a:lnTo>
                    <a:pt x="1155" y="351"/>
                  </a:lnTo>
                  <a:lnTo>
                    <a:pt x="1163" y="342"/>
                  </a:lnTo>
                  <a:lnTo>
                    <a:pt x="1170" y="334"/>
                  </a:lnTo>
                  <a:lnTo>
                    <a:pt x="1170" y="334"/>
                  </a:lnTo>
                  <a:lnTo>
                    <a:pt x="1175" y="328"/>
                  </a:lnTo>
                  <a:lnTo>
                    <a:pt x="1179" y="320"/>
                  </a:lnTo>
                  <a:lnTo>
                    <a:pt x="1184" y="312"/>
                  </a:lnTo>
                  <a:lnTo>
                    <a:pt x="1186" y="304"/>
                  </a:lnTo>
                  <a:lnTo>
                    <a:pt x="1188" y="296"/>
                  </a:lnTo>
                  <a:lnTo>
                    <a:pt x="1188" y="288"/>
                  </a:lnTo>
                  <a:lnTo>
                    <a:pt x="1188" y="279"/>
                  </a:lnTo>
                  <a:lnTo>
                    <a:pt x="1187" y="270"/>
                  </a:lnTo>
                  <a:lnTo>
                    <a:pt x="1185" y="260"/>
                  </a:lnTo>
                  <a:lnTo>
                    <a:pt x="1182" y="251"/>
                  </a:lnTo>
                  <a:lnTo>
                    <a:pt x="1174" y="232"/>
                  </a:lnTo>
                  <a:lnTo>
                    <a:pt x="1164" y="212"/>
                  </a:lnTo>
                  <a:lnTo>
                    <a:pt x="1152" y="192"/>
                  </a:lnTo>
                  <a:lnTo>
                    <a:pt x="1138" y="172"/>
                  </a:lnTo>
                  <a:lnTo>
                    <a:pt x="1122" y="153"/>
                  </a:lnTo>
                  <a:lnTo>
                    <a:pt x="1106" y="133"/>
                  </a:lnTo>
                  <a:lnTo>
                    <a:pt x="1089" y="115"/>
                  </a:lnTo>
                  <a:lnTo>
                    <a:pt x="1057" y="80"/>
                  </a:lnTo>
                  <a:lnTo>
                    <a:pt x="1027" y="51"/>
                  </a:lnTo>
                  <a:lnTo>
                    <a:pt x="1027" y="51"/>
                  </a:lnTo>
                  <a:lnTo>
                    <a:pt x="1015" y="38"/>
                  </a:lnTo>
                  <a:lnTo>
                    <a:pt x="1003" y="27"/>
                  </a:lnTo>
                  <a:lnTo>
                    <a:pt x="992" y="19"/>
                  </a:lnTo>
                  <a:lnTo>
                    <a:pt x="982" y="12"/>
                  </a:lnTo>
                  <a:lnTo>
                    <a:pt x="972" y="6"/>
                  </a:lnTo>
                  <a:lnTo>
                    <a:pt x="962" y="3"/>
                  </a:lnTo>
                  <a:lnTo>
                    <a:pt x="954" y="0"/>
                  </a:lnTo>
                  <a:lnTo>
                    <a:pt x="945" y="0"/>
                  </a:lnTo>
                  <a:lnTo>
                    <a:pt x="935" y="0"/>
                  </a:lnTo>
                  <a:lnTo>
                    <a:pt x="926" y="2"/>
                  </a:lnTo>
                  <a:lnTo>
                    <a:pt x="916" y="6"/>
                  </a:lnTo>
                  <a:lnTo>
                    <a:pt x="905" y="11"/>
                  </a:lnTo>
                  <a:lnTo>
                    <a:pt x="894" y="18"/>
                  </a:lnTo>
                  <a:lnTo>
                    <a:pt x="882" y="24"/>
                  </a:lnTo>
                  <a:lnTo>
                    <a:pt x="854" y="43"/>
                  </a:lnTo>
                  <a:lnTo>
                    <a:pt x="854" y="43"/>
                  </a:lnTo>
                  <a:lnTo>
                    <a:pt x="839" y="53"/>
                  </a:lnTo>
                  <a:lnTo>
                    <a:pt x="821" y="63"/>
                  </a:lnTo>
                  <a:lnTo>
                    <a:pt x="801" y="73"/>
                  </a:lnTo>
                  <a:lnTo>
                    <a:pt x="782" y="83"/>
                  </a:lnTo>
                  <a:lnTo>
                    <a:pt x="739" y="99"/>
                  </a:lnTo>
                  <a:lnTo>
                    <a:pt x="696" y="115"/>
                  </a:lnTo>
                  <a:lnTo>
                    <a:pt x="657" y="127"/>
                  </a:lnTo>
                  <a:lnTo>
                    <a:pt x="625" y="137"/>
                  </a:lnTo>
                  <a:lnTo>
                    <a:pt x="595" y="145"/>
                  </a:lnTo>
                  <a:lnTo>
                    <a:pt x="593" y="145"/>
                  </a:lnTo>
                  <a:close/>
                </a:path>
              </a:pathLst>
            </a:custGeom>
            <a:solidFill>
              <a:schemeClr val="bg1"/>
            </a:solidFill>
            <a:ln w="9525">
              <a:noFill/>
              <a:round/>
              <a:headEnd/>
              <a:tailEnd/>
            </a:ln>
            <a:effectLst/>
          </p:spPr>
          <p:txBody>
            <a:bodyPr vert="horz" wrap="square" lIns="72009" tIns="36005" rIns="72009" bIns="36005" numCol="1" anchor="t" anchorCtr="0" compatLnSpc="1">
              <a:prstTxWarp prst="textNoShape">
                <a:avLst/>
              </a:prstTxWarp>
            </a:bodyPr>
            <a:lstStyle/>
            <a:p>
              <a:endParaRPr lang="en-US" sz="1400">
                <a:latin typeface="Times New Roman" panose="02020603050405020304" pitchFamily="18" charset="0"/>
                <a:cs typeface="Times New Roman" panose="02020603050405020304" pitchFamily="18" charset="0"/>
              </a:endParaRPr>
            </a:p>
          </p:txBody>
        </p:sp>
        <p:sp>
          <p:nvSpPr>
            <p:cNvPr id="37" name="Rectangle 36">
              <a:extLst>
                <a:ext uri="{FF2B5EF4-FFF2-40B4-BE49-F238E27FC236}">
                  <a16:creationId xmlns="" xmlns:a16="http://schemas.microsoft.com/office/drawing/2014/main" id="{3A834C88-CFCC-4305-9C62-2CAA268DFCA8}"/>
                </a:ext>
              </a:extLst>
            </p:cNvPr>
            <p:cNvSpPr/>
            <p:nvPr/>
          </p:nvSpPr>
          <p:spPr>
            <a:xfrm>
              <a:off x="6623059" y="4455087"/>
              <a:ext cx="2247805" cy="677108"/>
            </a:xfrm>
            <a:prstGeom prst="rect">
              <a:avLst/>
            </a:prstGeom>
          </p:spPr>
          <p:txBody>
            <a:bodyPr wrap="square">
              <a:spAutoFit/>
            </a:bodyPr>
            <a:lstStyle/>
            <a:p>
              <a:r>
                <a:rPr lang="en-US" sz="1400" b="1" cap="small" dirty="0" smtClean="0">
                  <a:solidFill>
                    <a:schemeClr val="bg1"/>
                  </a:solidFill>
                  <a:latin typeface="Times New Roman" panose="02020603050405020304" pitchFamily="18" charset="0"/>
                  <a:cs typeface="Times New Roman" panose="02020603050405020304" pitchFamily="18" charset="0"/>
                </a:rPr>
                <a:t>Dental</a:t>
              </a:r>
              <a:endParaRPr lang="en-US" sz="1200" b="1" cap="small" dirty="0" smtClean="0">
                <a:solidFill>
                  <a:schemeClr val="bg1"/>
                </a:solidFill>
                <a:latin typeface="Times New Roman" panose="02020603050405020304" pitchFamily="18" charset="0"/>
                <a:cs typeface="Times New Roman" panose="02020603050405020304" pitchFamily="18" charset="0"/>
              </a:endParaRPr>
            </a:p>
            <a:p>
              <a:r>
                <a:rPr lang="en-US" sz="1200" dirty="0" smtClean="0">
                  <a:solidFill>
                    <a:schemeClr val="bg1"/>
                  </a:solidFill>
                  <a:latin typeface="Times New Roman" panose="02020603050405020304" pitchFamily="18" charset="0"/>
                  <a:cs typeface="Times New Roman" panose="02020603050405020304" pitchFamily="18" charset="0"/>
                </a:rPr>
                <a:t>Cleanings</a:t>
              </a:r>
              <a:r>
                <a:rPr lang="en-US" sz="1200" dirty="0">
                  <a:solidFill>
                    <a:schemeClr val="bg1"/>
                  </a:solidFill>
                  <a:latin typeface="Times New Roman" panose="02020603050405020304" pitchFamily="18" charset="0"/>
                  <a:cs typeface="Times New Roman" panose="02020603050405020304" pitchFamily="18" charset="0"/>
                </a:rPr>
                <a:t>, fillings, </a:t>
              </a:r>
              <a:r>
                <a:rPr lang="en-US" sz="1200" dirty="0" smtClean="0">
                  <a:solidFill>
                    <a:schemeClr val="bg1"/>
                  </a:solidFill>
                  <a:latin typeface="Times New Roman" panose="02020603050405020304" pitchFamily="18" charset="0"/>
                  <a:cs typeface="Times New Roman" panose="02020603050405020304" pitchFamily="18" charset="0"/>
                </a:rPr>
                <a:t>extractions</a:t>
              </a:r>
            </a:p>
            <a:p>
              <a:r>
                <a:rPr lang="en-US" sz="1200" dirty="0" smtClean="0">
                  <a:solidFill>
                    <a:schemeClr val="bg1"/>
                  </a:solidFill>
                  <a:latin typeface="Times New Roman" panose="02020603050405020304" pitchFamily="18" charset="0"/>
                  <a:cs typeface="Times New Roman" panose="02020603050405020304" pitchFamily="18" charset="0"/>
                </a:rPr>
                <a:t> </a:t>
              </a:r>
              <a:endParaRPr lang="en-US" sz="1200" dirty="0">
                <a:solidFill>
                  <a:schemeClr val="bg1"/>
                </a:solidFill>
                <a:latin typeface="Times New Roman" panose="02020603050405020304" pitchFamily="18" charset="0"/>
                <a:cs typeface="Times New Roman" panose="02020603050405020304" pitchFamily="18" charset="0"/>
              </a:endParaRPr>
            </a:p>
          </p:txBody>
        </p:sp>
      </p:grpSp>
      <p:grpSp>
        <p:nvGrpSpPr>
          <p:cNvPr id="38" name="Group 37"/>
          <p:cNvGrpSpPr/>
          <p:nvPr/>
        </p:nvGrpSpPr>
        <p:grpSpPr>
          <a:xfrm>
            <a:off x="6008665" y="2841067"/>
            <a:ext cx="3383280" cy="731520"/>
            <a:chOff x="6000779" y="5239782"/>
            <a:chExt cx="3383280" cy="731520"/>
          </a:xfrm>
        </p:grpSpPr>
        <p:sp>
          <p:nvSpPr>
            <p:cNvPr id="87" name="Rounded Rectangle 86"/>
            <p:cNvSpPr>
              <a:spLocks noChangeAspect="1"/>
            </p:cNvSpPr>
            <p:nvPr/>
          </p:nvSpPr>
          <p:spPr>
            <a:xfrm>
              <a:off x="6000779" y="5239782"/>
              <a:ext cx="3383280" cy="731520"/>
            </a:xfrm>
            <a:prstGeom prst="roundRect">
              <a:avLst/>
            </a:prstGeom>
            <a:solidFill>
              <a:srgbClr val="22387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Cross 52">
              <a:extLst>
                <a:ext uri="{FF2B5EF4-FFF2-40B4-BE49-F238E27FC236}">
                  <a16:creationId xmlns="" xmlns:a16="http://schemas.microsoft.com/office/drawing/2014/main" id="{C3F47C06-BA68-4947-A592-9C8299829761}"/>
                </a:ext>
              </a:extLst>
            </p:cNvPr>
            <p:cNvSpPr/>
            <p:nvPr/>
          </p:nvSpPr>
          <p:spPr>
            <a:xfrm>
              <a:off x="6174764" y="5486545"/>
              <a:ext cx="316929" cy="296941"/>
            </a:xfrm>
            <a:prstGeom prst="plus">
              <a:avLst>
                <a:gd name="adj" fmla="val 3561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 xmlns:a16="http://schemas.microsoft.com/office/drawing/2014/main" id="{994A995B-CB32-46DF-9F12-3DA511932AA5}"/>
                </a:ext>
              </a:extLst>
            </p:cNvPr>
            <p:cNvSpPr/>
            <p:nvPr/>
          </p:nvSpPr>
          <p:spPr>
            <a:xfrm>
              <a:off x="6612708" y="5254484"/>
              <a:ext cx="2407196" cy="677108"/>
            </a:xfrm>
            <a:prstGeom prst="rect">
              <a:avLst/>
            </a:prstGeom>
          </p:spPr>
          <p:txBody>
            <a:bodyPr wrap="square">
              <a:spAutoFit/>
            </a:bodyPr>
            <a:lstStyle/>
            <a:p>
              <a:r>
                <a:rPr lang="en-US" sz="1400" b="1" cap="small" dirty="0" smtClean="0">
                  <a:solidFill>
                    <a:schemeClr val="bg1"/>
                  </a:solidFill>
                  <a:latin typeface="Times New Roman" panose="02020603050405020304" pitchFamily="18" charset="0"/>
                  <a:cs typeface="Times New Roman" panose="02020603050405020304" pitchFamily="18" charset="0"/>
                </a:rPr>
                <a:t>Medical</a:t>
              </a:r>
              <a:endParaRPr lang="en-US" sz="1200" b="1" cap="small" dirty="0" smtClean="0">
                <a:solidFill>
                  <a:schemeClr val="bg1"/>
                </a:solidFill>
                <a:latin typeface="Times New Roman" panose="02020603050405020304" pitchFamily="18" charset="0"/>
                <a:cs typeface="Times New Roman" panose="02020603050405020304" pitchFamily="18" charset="0"/>
              </a:endParaRPr>
            </a:p>
            <a:p>
              <a:r>
                <a:rPr lang="en-US" sz="1200" b="1" dirty="0">
                  <a:solidFill>
                    <a:schemeClr val="bg1"/>
                  </a:solidFill>
                  <a:latin typeface="Times New Roman" panose="02020603050405020304" pitchFamily="18" charset="0"/>
                  <a:cs typeface="Times New Roman" panose="02020603050405020304" pitchFamily="18" charset="0"/>
                </a:rPr>
                <a:t>O</a:t>
              </a:r>
              <a:r>
                <a:rPr lang="en-US" sz="1200" dirty="0" smtClean="0">
                  <a:solidFill>
                    <a:schemeClr val="bg1"/>
                  </a:solidFill>
                  <a:latin typeface="Times New Roman" panose="02020603050405020304" pitchFamily="18" charset="0"/>
                  <a:cs typeface="Times New Roman" panose="02020603050405020304" pitchFamily="18" charset="0"/>
                </a:rPr>
                <a:t>ptometry </a:t>
              </a:r>
              <a:r>
                <a:rPr lang="en-US" sz="1200" dirty="0">
                  <a:solidFill>
                    <a:schemeClr val="bg1"/>
                  </a:solidFill>
                  <a:latin typeface="Times New Roman" panose="02020603050405020304" pitchFamily="18" charset="0"/>
                  <a:cs typeface="Times New Roman" panose="02020603050405020304" pitchFamily="18" charset="0"/>
                </a:rPr>
                <a:t>(including eyeglasses), </a:t>
              </a:r>
              <a:r>
                <a:rPr lang="en-US" sz="1200" dirty="0" smtClean="0">
                  <a:solidFill>
                    <a:schemeClr val="bg1"/>
                  </a:solidFill>
                  <a:latin typeface="Times New Roman" panose="02020603050405020304" pitchFamily="18" charset="0"/>
                  <a:cs typeface="Times New Roman" panose="02020603050405020304" pitchFamily="18" charset="0"/>
                </a:rPr>
                <a:t>medical </a:t>
              </a:r>
              <a:r>
                <a:rPr lang="en-US" sz="1200" dirty="0">
                  <a:solidFill>
                    <a:schemeClr val="bg1"/>
                  </a:solidFill>
                  <a:latin typeface="Times New Roman" panose="02020603050405020304" pitchFamily="18" charset="0"/>
                  <a:cs typeface="Times New Roman" panose="02020603050405020304" pitchFamily="18" charset="0"/>
                </a:rPr>
                <a:t>services</a:t>
              </a:r>
            </a:p>
          </p:txBody>
        </p:sp>
      </p:grpSp>
      <p:sp>
        <p:nvSpPr>
          <p:cNvPr id="69" name="TextBox 68"/>
          <p:cNvSpPr txBox="1"/>
          <p:nvPr/>
        </p:nvSpPr>
        <p:spPr>
          <a:xfrm>
            <a:off x="268860" y="6623054"/>
            <a:ext cx="1782111" cy="584775"/>
          </a:xfrm>
          <a:prstGeom prst="rect">
            <a:avLst/>
          </a:prstGeom>
          <a:noFill/>
          <a:ln w="9525">
            <a:solidFill>
              <a:srgbClr val="211C50"/>
            </a:solidFill>
          </a:ln>
        </p:spPr>
        <p:txBody>
          <a:bodyPr wrap="square" lIns="36005" rIns="36005" rtlCol="0">
            <a:spAutoFit/>
          </a:bodyPr>
          <a:lstStyle/>
          <a:p>
            <a:pPr>
              <a:spcBef>
                <a:spcPts val="315"/>
              </a:spcBef>
            </a:pPr>
            <a:r>
              <a:rPr lang="en-US" sz="800" dirty="0">
                <a:solidFill>
                  <a:schemeClr val="tx1">
                    <a:lumMod val="65000"/>
                    <a:lumOff val="35000"/>
                  </a:schemeClr>
                </a:solidFill>
                <a:latin typeface="Times New Roman" panose="02020603050405020304" pitchFamily="18" charset="0"/>
                <a:cs typeface="Times New Roman" panose="02020603050405020304" pitchFamily="18" charset="0"/>
              </a:rPr>
              <a:t>Authorized under: 10 U.S. Code §2012, </a:t>
            </a:r>
            <a:r>
              <a:rPr lang="en-US" sz="800" i="1" dirty="0">
                <a:solidFill>
                  <a:schemeClr val="tx1">
                    <a:lumMod val="65000"/>
                    <a:lumOff val="35000"/>
                  </a:schemeClr>
                </a:solidFill>
                <a:latin typeface="Times New Roman" panose="02020603050405020304" pitchFamily="18" charset="0"/>
                <a:cs typeface="Times New Roman" panose="02020603050405020304" pitchFamily="18" charset="0"/>
              </a:rPr>
              <a:t>Support &amp; services for eligible organizations &amp; activities outside Department of Defense</a:t>
            </a:r>
          </a:p>
        </p:txBody>
      </p:sp>
      <p:grpSp>
        <p:nvGrpSpPr>
          <p:cNvPr id="40" name="Group 39"/>
          <p:cNvGrpSpPr/>
          <p:nvPr/>
        </p:nvGrpSpPr>
        <p:grpSpPr>
          <a:xfrm>
            <a:off x="6008665" y="4482823"/>
            <a:ext cx="3383280" cy="731520"/>
            <a:chOff x="6008665" y="6082136"/>
            <a:chExt cx="3383280" cy="731520"/>
          </a:xfrm>
        </p:grpSpPr>
        <p:sp>
          <p:nvSpPr>
            <p:cNvPr id="88" name="Rounded Rectangle 87"/>
            <p:cNvSpPr>
              <a:spLocks noChangeAspect="1"/>
            </p:cNvSpPr>
            <p:nvPr/>
          </p:nvSpPr>
          <p:spPr>
            <a:xfrm>
              <a:off x="6008665" y="6082136"/>
              <a:ext cx="3383280" cy="731520"/>
            </a:xfrm>
            <a:prstGeom prst="roundRect">
              <a:avLst/>
            </a:prstGeom>
            <a:solidFill>
              <a:srgbClr val="22387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Freeform 55"/>
            <p:cNvSpPr>
              <a:spLocks noChangeAspect="1"/>
            </p:cNvSpPr>
            <p:nvPr/>
          </p:nvSpPr>
          <p:spPr bwMode="auto">
            <a:xfrm>
              <a:off x="6074601" y="6297267"/>
              <a:ext cx="517254" cy="329813"/>
            </a:xfrm>
            <a:custGeom>
              <a:avLst/>
              <a:gdLst/>
              <a:ahLst/>
              <a:cxnLst>
                <a:cxn ang="0">
                  <a:pos x="1123" y="506"/>
                </a:cxn>
                <a:cxn ang="0">
                  <a:pos x="764" y="550"/>
                </a:cxn>
                <a:cxn ang="0">
                  <a:pos x="516" y="685"/>
                </a:cxn>
                <a:cxn ang="0">
                  <a:pos x="363" y="911"/>
                </a:cxn>
                <a:cxn ang="0">
                  <a:pos x="318" y="1368"/>
                </a:cxn>
                <a:cxn ang="0">
                  <a:pos x="198" y="1636"/>
                </a:cxn>
                <a:cxn ang="0">
                  <a:pos x="8" y="1740"/>
                </a:cxn>
                <a:cxn ang="0">
                  <a:pos x="23" y="1786"/>
                </a:cxn>
                <a:cxn ang="0">
                  <a:pos x="190" y="1762"/>
                </a:cxn>
                <a:cxn ang="0">
                  <a:pos x="372" y="1569"/>
                </a:cxn>
                <a:cxn ang="0">
                  <a:pos x="461" y="1372"/>
                </a:cxn>
                <a:cxn ang="0">
                  <a:pos x="378" y="1597"/>
                </a:cxn>
                <a:cxn ang="0">
                  <a:pos x="289" y="1818"/>
                </a:cxn>
                <a:cxn ang="0">
                  <a:pos x="318" y="2172"/>
                </a:cxn>
                <a:cxn ang="0">
                  <a:pos x="423" y="2247"/>
                </a:cxn>
                <a:cxn ang="0">
                  <a:pos x="536" y="2229"/>
                </a:cxn>
                <a:cxn ang="0">
                  <a:pos x="499" y="2149"/>
                </a:cxn>
                <a:cxn ang="0">
                  <a:pos x="459" y="2045"/>
                </a:cxn>
                <a:cxn ang="0">
                  <a:pos x="493" y="1785"/>
                </a:cxn>
                <a:cxn ang="0">
                  <a:pos x="715" y="1568"/>
                </a:cxn>
                <a:cxn ang="0">
                  <a:pos x="737" y="1782"/>
                </a:cxn>
                <a:cxn ang="0">
                  <a:pos x="902" y="2009"/>
                </a:cxn>
                <a:cxn ang="0">
                  <a:pos x="987" y="2114"/>
                </a:cxn>
                <a:cxn ang="0">
                  <a:pos x="1133" y="2117"/>
                </a:cxn>
                <a:cxn ang="0">
                  <a:pos x="1145" y="2053"/>
                </a:cxn>
                <a:cxn ang="0">
                  <a:pos x="1061" y="1990"/>
                </a:cxn>
                <a:cxn ang="0">
                  <a:pos x="935" y="1703"/>
                </a:cxn>
                <a:cxn ang="0">
                  <a:pos x="1071" y="1438"/>
                </a:cxn>
                <a:cxn ang="0">
                  <a:pos x="1091" y="1206"/>
                </a:cxn>
                <a:cxn ang="0">
                  <a:pos x="1271" y="1248"/>
                </a:cxn>
                <a:cxn ang="0">
                  <a:pos x="1518" y="1352"/>
                </a:cxn>
                <a:cxn ang="0">
                  <a:pos x="1717" y="1344"/>
                </a:cxn>
                <a:cxn ang="0">
                  <a:pos x="1797" y="1366"/>
                </a:cxn>
                <a:cxn ang="0">
                  <a:pos x="1776" y="1662"/>
                </a:cxn>
                <a:cxn ang="0">
                  <a:pos x="1819" y="1985"/>
                </a:cxn>
                <a:cxn ang="0">
                  <a:pos x="1926" y="2213"/>
                </a:cxn>
                <a:cxn ang="0">
                  <a:pos x="2102" y="2230"/>
                </a:cxn>
                <a:cxn ang="0">
                  <a:pos x="2099" y="2154"/>
                </a:cxn>
                <a:cxn ang="0">
                  <a:pos x="2019" y="2081"/>
                </a:cxn>
                <a:cxn ang="0">
                  <a:pos x="1985" y="1792"/>
                </a:cxn>
                <a:cxn ang="0">
                  <a:pos x="2110" y="2124"/>
                </a:cxn>
                <a:cxn ang="0">
                  <a:pos x="2265" y="2171"/>
                </a:cxn>
                <a:cxn ang="0">
                  <a:pos x="2319" y="2117"/>
                </a:cxn>
                <a:cxn ang="0">
                  <a:pos x="2242" y="2047"/>
                </a:cxn>
                <a:cxn ang="0">
                  <a:pos x="2193" y="1880"/>
                </a:cxn>
                <a:cxn ang="0">
                  <a:pos x="2197" y="1485"/>
                </a:cxn>
                <a:cxn ang="0">
                  <a:pos x="2274" y="1311"/>
                </a:cxn>
                <a:cxn ang="0">
                  <a:pos x="2412" y="1114"/>
                </a:cxn>
                <a:cxn ang="0">
                  <a:pos x="2456" y="795"/>
                </a:cxn>
                <a:cxn ang="0">
                  <a:pos x="2489" y="525"/>
                </a:cxn>
                <a:cxn ang="0">
                  <a:pos x="2555" y="456"/>
                </a:cxn>
                <a:cxn ang="0">
                  <a:pos x="2787" y="483"/>
                </a:cxn>
                <a:cxn ang="0">
                  <a:pos x="2875" y="411"/>
                </a:cxn>
                <a:cxn ang="0">
                  <a:pos x="2931" y="302"/>
                </a:cxn>
                <a:cxn ang="0">
                  <a:pos x="2890" y="254"/>
                </a:cxn>
                <a:cxn ang="0">
                  <a:pos x="2724" y="197"/>
                </a:cxn>
                <a:cxn ang="0">
                  <a:pos x="2635" y="71"/>
                </a:cxn>
                <a:cxn ang="0">
                  <a:pos x="2484" y="9"/>
                </a:cxn>
                <a:cxn ang="0">
                  <a:pos x="2268" y="24"/>
                </a:cxn>
                <a:cxn ang="0">
                  <a:pos x="1975" y="369"/>
                </a:cxn>
                <a:cxn ang="0">
                  <a:pos x="1815" y="469"/>
                </a:cxn>
              </a:cxnLst>
              <a:rect l="0" t="0" r="r" b="b"/>
              <a:pathLst>
                <a:path w="2931" h="2252">
                  <a:moveTo>
                    <a:pt x="1643" y="512"/>
                  </a:moveTo>
                  <a:lnTo>
                    <a:pt x="1643" y="512"/>
                  </a:lnTo>
                  <a:lnTo>
                    <a:pt x="1606" y="516"/>
                  </a:lnTo>
                  <a:lnTo>
                    <a:pt x="1568" y="518"/>
                  </a:lnTo>
                  <a:lnTo>
                    <a:pt x="1526" y="519"/>
                  </a:lnTo>
                  <a:lnTo>
                    <a:pt x="1484" y="521"/>
                  </a:lnTo>
                  <a:lnTo>
                    <a:pt x="1440" y="519"/>
                  </a:lnTo>
                  <a:lnTo>
                    <a:pt x="1395" y="518"/>
                  </a:lnTo>
                  <a:lnTo>
                    <a:pt x="1303" y="515"/>
                  </a:lnTo>
                  <a:lnTo>
                    <a:pt x="1212" y="510"/>
                  </a:lnTo>
                  <a:lnTo>
                    <a:pt x="1123" y="506"/>
                  </a:lnTo>
                  <a:lnTo>
                    <a:pt x="1080" y="505"/>
                  </a:lnTo>
                  <a:lnTo>
                    <a:pt x="1039" y="505"/>
                  </a:lnTo>
                  <a:lnTo>
                    <a:pt x="1001" y="506"/>
                  </a:lnTo>
                  <a:lnTo>
                    <a:pt x="964" y="507"/>
                  </a:lnTo>
                  <a:lnTo>
                    <a:pt x="964" y="507"/>
                  </a:lnTo>
                  <a:lnTo>
                    <a:pt x="943" y="509"/>
                  </a:lnTo>
                  <a:lnTo>
                    <a:pt x="923" y="512"/>
                  </a:lnTo>
                  <a:lnTo>
                    <a:pt x="879" y="518"/>
                  </a:lnTo>
                  <a:lnTo>
                    <a:pt x="834" y="528"/>
                  </a:lnTo>
                  <a:lnTo>
                    <a:pt x="788" y="542"/>
                  </a:lnTo>
                  <a:lnTo>
                    <a:pt x="764" y="550"/>
                  </a:lnTo>
                  <a:lnTo>
                    <a:pt x="740" y="558"/>
                  </a:lnTo>
                  <a:lnTo>
                    <a:pt x="717" y="567"/>
                  </a:lnTo>
                  <a:lnTo>
                    <a:pt x="693" y="577"/>
                  </a:lnTo>
                  <a:lnTo>
                    <a:pt x="669" y="588"/>
                  </a:lnTo>
                  <a:lnTo>
                    <a:pt x="647" y="599"/>
                  </a:lnTo>
                  <a:lnTo>
                    <a:pt x="623" y="612"/>
                  </a:lnTo>
                  <a:lnTo>
                    <a:pt x="601" y="625"/>
                  </a:lnTo>
                  <a:lnTo>
                    <a:pt x="579" y="639"/>
                  </a:lnTo>
                  <a:lnTo>
                    <a:pt x="558" y="653"/>
                  </a:lnTo>
                  <a:lnTo>
                    <a:pt x="536" y="668"/>
                  </a:lnTo>
                  <a:lnTo>
                    <a:pt x="516" y="685"/>
                  </a:lnTo>
                  <a:lnTo>
                    <a:pt x="497" y="701"/>
                  </a:lnTo>
                  <a:lnTo>
                    <a:pt x="478" y="719"/>
                  </a:lnTo>
                  <a:lnTo>
                    <a:pt x="461" y="737"/>
                  </a:lnTo>
                  <a:lnTo>
                    <a:pt x="444" y="756"/>
                  </a:lnTo>
                  <a:lnTo>
                    <a:pt x="428" y="776"/>
                  </a:lnTo>
                  <a:lnTo>
                    <a:pt x="415" y="796"/>
                  </a:lnTo>
                  <a:lnTo>
                    <a:pt x="401" y="818"/>
                  </a:lnTo>
                  <a:lnTo>
                    <a:pt x="390" y="840"/>
                  </a:lnTo>
                  <a:lnTo>
                    <a:pt x="379" y="863"/>
                  </a:lnTo>
                  <a:lnTo>
                    <a:pt x="371" y="886"/>
                  </a:lnTo>
                  <a:lnTo>
                    <a:pt x="363" y="911"/>
                  </a:lnTo>
                  <a:lnTo>
                    <a:pt x="357" y="936"/>
                  </a:lnTo>
                  <a:lnTo>
                    <a:pt x="357" y="936"/>
                  </a:lnTo>
                  <a:lnTo>
                    <a:pt x="353" y="963"/>
                  </a:lnTo>
                  <a:lnTo>
                    <a:pt x="349" y="990"/>
                  </a:lnTo>
                  <a:lnTo>
                    <a:pt x="344" y="1046"/>
                  </a:lnTo>
                  <a:lnTo>
                    <a:pt x="339" y="1104"/>
                  </a:lnTo>
                  <a:lnTo>
                    <a:pt x="336" y="1163"/>
                  </a:lnTo>
                  <a:lnTo>
                    <a:pt x="332" y="1222"/>
                  </a:lnTo>
                  <a:lnTo>
                    <a:pt x="328" y="1282"/>
                  </a:lnTo>
                  <a:lnTo>
                    <a:pt x="322" y="1339"/>
                  </a:lnTo>
                  <a:lnTo>
                    <a:pt x="318" y="1368"/>
                  </a:lnTo>
                  <a:lnTo>
                    <a:pt x="313" y="1397"/>
                  </a:lnTo>
                  <a:lnTo>
                    <a:pt x="308" y="1424"/>
                  </a:lnTo>
                  <a:lnTo>
                    <a:pt x="301" y="1451"/>
                  </a:lnTo>
                  <a:lnTo>
                    <a:pt x="293" y="1478"/>
                  </a:lnTo>
                  <a:lnTo>
                    <a:pt x="284" y="1502"/>
                  </a:lnTo>
                  <a:lnTo>
                    <a:pt x="274" y="1527"/>
                  </a:lnTo>
                  <a:lnTo>
                    <a:pt x="261" y="1552"/>
                  </a:lnTo>
                  <a:lnTo>
                    <a:pt x="248" y="1574"/>
                  </a:lnTo>
                  <a:lnTo>
                    <a:pt x="233" y="1596"/>
                  </a:lnTo>
                  <a:lnTo>
                    <a:pt x="216" y="1616"/>
                  </a:lnTo>
                  <a:lnTo>
                    <a:pt x="198" y="1636"/>
                  </a:lnTo>
                  <a:lnTo>
                    <a:pt x="178" y="1654"/>
                  </a:lnTo>
                  <a:lnTo>
                    <a:pt x="154" y="1671"/>
                  </a:lnTo>
                  <a:lnTo>
                    <a:pt x="130" y="1686"/>
                  </a:lnTo>
                  <a:lnTo>
                    <a:pt x="103" y="1699"/>
                  </a:lnTo>
                  <a:lnTo>
                    <a:pt x="73" y="1712"/>
                  </a:lnTo>
                  <a:lnTo>
                    <a:pt x="42" y="1722"/>
                  </a:lnTo>
                  <a:lnTo>
                    <a:pt x="42" y="1722"/>
                  </a:lnTo>
                  <a:lnTo>
                    <a:pt x="30" y="1726"/>
                  </a:lnTo>
                  <a:lnTo>
                    <a:pt x="20" y="1730"/>
                  </a:lnTo>
                  <a:lnTo>
                    <a:pt x="14" y="1734"/>
                  </a:lnTo>
                  <a:lnTo>
                    <a:pt x="8" y="1740"/>
                  </a:lnTo>
                  <a:lnTo>
                    <a:pt x="3" y="1744"/>
                  </a:lnTo>
                  <a:lnTo>
                    <a:pt x="1" y="1750"/>
                  </a:lnTo>
                  <a:lnTo>
                    <a:pt x="0" y="1755"/>
                  </a:lnTo>
                  <a:lnTo>
                    <a:pt x="0" y="1760"/>
                  </a:lnTo>
                  <a:lnTo>
                    <a:pt x="1" y="1765"/>
                  </a:lnTo>
                  <a:lnTo>
                    <a:pt x="2" y="1769"/>
                  </a:lnTo>
                  <a:lnTo>
                    <a:pt x="5" y="1774"/>
                  </a:lnTo>
                  <a:lnTo>
                    <a:pt x="8" y="1777"/>
                  </a:lnTo>
                  <a:lnTo>
                    <a:pt x="16" y="1783"/>
                  </a:lnTo>
                  <a:lnTo>
                    <a:pt x="19" y="1785"/>
                  </a:lnTo>
                  <a:lnTo>
                    <a:pt x="23" y="1786"/>
                  </a:lnTo>
                  <a:lnTo>
                    <a:pt x="23" y="1786"/>
                  </a:lnTo>
                  <a:lnTo>
                    <a:pt x="46" y="1789"/>
                  </a:lnTo>
                  <a:lnTo>
                    <a:pt x="70" y="1792"/>
                  </a:lnTo>
                  <a:lnTo>
                    <a:pt x="94" y="1792"/>
                  </a:lnTo>
                  <a:lnTo>
                    <a:pt x="116" y="1791"/>
                  </a:lnTo>
                  <a:lnTo>
                    <a:pt x="139" y="1786"/>
                  </a:lnTo>
                  <a:lnTo>
                    <a:pt x="149" y="1783"/>
                  </a:lnTo>
                  <a:lnTo>
                    <a:pt x="160" y="1778"/>
                  </a:lnTo>
                  <a:lnTo>
                    <a:pt x="170" y="1774"/>
                  </a:lnTo>
                  <a:lnTo>
                    <a:pt x="180" y="1769"/>
                  </a:lnTo>
                  <a:lnTo>
                    <a:pt x="190" y="1762"/>
                  </a:lnTo>
                  <a:lnTo>
                    <a:pt x="199" y="1756"/>
                  </a:lnTo>
                  <a:lnTo>
                    <a:pt x="199" y="1756"/>
                  </a:lnTo>
                  <a:lnTo>
                    <a:pt x="225" y="1735"/>
                  </a:lnTo>
                  <a:lnTo>
                    <a:pt x="250" y="1715"/>
                  </a:lnTo>
                  <a:lnTo>
                    <a:pt x="274" y="1694"/>
                  </a:lnTo>
                  <a:lnTo>
                    <a:pt x="295" y="1671"/>
                  </a:lnTo>
                  <a:lnTo>
                    <a:pt x="317" y="1648"/>
                  </a:lnTo>
                  <a:lnTo>
                    <a:pt x="337" y="1623"/>
                  </a:lnTo>
                  <a:lnTo>
                    <a:pt x="355" y="1597"/>
                  </a:lnTo>
                  <a:lnTo>
                    <a:pt x="372" y="1569"/>
                  </a:lnTo>
                  <a:lnTo>
                    <a:pt x="372" y="1569"/>
                  </a:lnTo>
                  <a:lnTo>
                    <a:pt x="387" y="1543"/>
                  </a:lnTo>
                  <a:lnTo>
                    <a:pt x="400" y="1516"/>
                  </a:lnTo>
                  <a:lnTo>
                    <a:pt x="411" y="1489"/>
                  </a:lnTo>
                  <a:lnTo>
                    <a:pt x="423" y="1463"/>
                  </a:lnTo>
                  <a:lnTo>
                    <a:pt x="432" y="1435"/>
                  </a:lnTo>
                  <a:lnTo>
                    <a:pt x="442" y="1406"/>
                  </a:lnTo>
                  <a:lnTo>
                    <a:pt x="451" y="1375"/>
                  </a:lnTo>
                  <a:lnTo>
                    <a:pt x="460" y="1342"/>
                  </a:lnTo>
                  <a:lnTo>
                    <a:pt x="460" y="1342"/>
                  </a:lnTo>
                  <a:lnTo>
                    <a:pt x="461" y="1357"/>
                  </a:lnTo>
                  <a:lnTo>
                    <a:pt x="461" y="1372"/>
                  </a:lnTo>
                  <a:lnTo>
                    <a:pt x="461" y="1385"/>
                  </a:lnTo>
                  <a:lnTo>
                    <a:pt x="460" y="1399"/>
                  </a:lnTo>
                  <a:lnTo>
                    <a:pt x="458" y="1412"/>
                  </a:lnTo>
                  <a:lnTo>
                    <a:pt x="455" y="1426"/>
                  </a:lnTo>
                  <a:lnTo>
                    <a:pt x="449" y="1452"/>
                  </a:lnTo>
                  <a:lnTo>
                    <a:pt x="441" y="1476"/>
                  </a:lnTo>
                  <a:lnTo>
                    <a:pt x="431" y="1500"/>
                  </a:lnTo>
                  <a:lnTo>
                    <a:pt x="419" y="1523"/>
                  </a:lnTo>
                  <a:lnTo>
                    <a:pt x="407" y="1544"/>
                  </a:lnTo>
                  <a:lnTo>
                    <a:pt x="407" y="1544"/>
                  </a:lnTo>
                  <a:lnTo>
                    <a:pt x="378" y="1597"/>
                  </a:lnTo>
                  <a:lnTo>
                    <a:pt x="348" y="1645"/>
                  </a:lnTo>
                  <a:lnTo>
                    <a:pt x="319" y="1693"/>
                  </a:lnTo>
                  <a:lnTo>
                    <a:pt x="284" y="1744"/>
                  </a:lnTo>
                  <a:lnTo>
                    <a:pt x="284" y="1744"/>
                  </a:lnTo>
                  <a:lnTo>
                    <a:pt x="282" y="1749"/>
                  </a:lnTo>
                  <a:lnTo>
                    <a:pt x="280" y="1753"/>
                  </a:lnTo>
                  <a:lnTo>
                    <a:pt x="278" y="1764"/>
                  </a:lnTo>
                  <a:lnTo>
                    <a:pt x="280" y="1774"/>
                  </a:lnTo>
                  <a:lnTo>
                    <a:pt x="282" y="1785"/>
                  </a:lnTo>
                  <a:lnTo>
                    <a:pt x="286" y="1808"/>
                  </a:lnTo>
                  <a:lnTo>
                    <a:pt x="289" y="1818"/>
                  </a:lnTo>
                  <a:lnTo>
                    <a:pt x="290" y="1827"/>
                  </a:lnTo>
                  <a:lnTo>
                    <a:pt x="290" y="1827"/>
                  </a:lnTo>
                  <a:lnTo>
                    <a:pt x="292" y="1909"/>
                  </a:lnTo>
                  <a:lnTo>
                    <a:pt x="295" y="1987"/>
                  </a:lnTo>
                  <a:lnTo>
                    <a:pt x="298" y="2025"/>
                  </a:lnTo>
                  <a:lnTo>
                    <a:pt x="301" y="2063"/>
                  </a:lnTo>
                  <a:lnTo>
                    <a:pt x="305" y="2104"/>
                  </a:lnTo>
                  <a:lnTo>
                    <a:pt x="312" y="2148"/>
                  </a:lnTo>
                  <a:lnTo>
                    <a:pt x="312" y="2148"/>
                  </a:lnTo>
                  <a:lnTo>
                    <a:pt x="314" y="2161"/>
                  </a:lnTo>
                  <a:lnTo>
                    <a:pt x="318" y="2172"/>
                  </a:lnTo>
                  <a:lnTo>
                    <a:pt x="322" y="2182"/>
                  </a:lnTo>
                  <a:lnTo>
                    <a:pt x="328" y="2193"/>
                  </a:lnTo>
                  <a:lnTo>
                    <a:pt x="335" y="2200"/>
                  </a:lnTo>
                  <a:lnTo>
                    <a:pt x="343" y="2208"/>
                  </a:lnTo>
                  <a:lnTo>
                    <a:pt x="353" y="2216"/>
                  </a:lnTo>
                  <a:lnTo>
                    <a:pt x="364" y="2223"/>
                  </a:lnTo>
                  <a:lnTo>
                    <a:pt x="364" y="2223"/>
                  </a:lnTo>
                  <a:lnTo>
                    <a:pt x="378" y="2230"/>
                  </a:lnTo>
                  <a:lnTo>
                    <a:pt x="391" y="2236"/>
                  </a:lnTo>
                  <a:lnTo>
                    <a:pt x="406" y="2242"/>
                  </a:lnTo>
                  <a:lnTo>
                    <a:pt x="423" y="2247"/>
                  </a:lnTo>
                  <a:lnTo>
                    <a:pt x="440" y="2250"/>
                  </a:lnTo>
                  <a:lnTo>
                    <a:pt x="458" y="2252"/>
                  </a:lnTo>
                  <a:lnTo>
                    <a:pt x="477" y="2252"/>
                  </a:lnTo>
                  <a:lnTo>
                    <a:pt x="497" y="2251"/>
                  </a:lnTo>
                  <a:lnTo>
                    <a:pt x="497" y="2251"/>
                  </a:lnTo>
                  <a:lnTo>
                    <a:pt x="508" y="2250"/>
                  </a:lnTo>
                  <a:lnTo>
                    <a:pt x="516" y="2248"/>
                  </a:lnTo>
                  <a:lnTo>
                    <a:pt x="524" y="2243"/>
                  </a:lnTo>
                  <a:lnTo>
                    <a:pt x="530" y="2240"/>
                  </a:lnTo>
                  <a:lnTo>
                    <a:pt x="534" y="2234"/>
                  </a:lnTo>
                  <a:lnTo>
                    <a:pt x="536" y="2229"/>
                  </a:lnTo>
                  <a:lnTo>
                    <a:pt x="539" y="2222"/>
                  </a:lnTo>
                  <a:lnTo>
                    <a:pt x="540" y="2215"/>
                  </a:lnTo>
                  <a:lnTo>
                    <a:pt x="540" y="2208"/>
                  </a:lnTo>
                  <a:lnTo>
                    <a:pt x="540" y="2202"/>
                  </a:lnTo>
                  <a:lnTo>
                    <a:pt x="538" y="2195"/>
                  </a:lnTo>
                  <a:lnTo>
                    <a:pt x="535" y="2188"/>
                  </a:lnTo>
                  <a:lnTo>
                    <a:pt x="530" y="2176"/>
                  </a:lnTo>
                  <a:lnTo>
                    <a:pt x="522" y="2166"/>
                  </a:lnTo>
                  <a:lnTo>
                    <a:pt x="522" y="2166"/>
                  </a:lnTo>
                  <a:lnTo>
                    <a:pt x="511" y="2157"/>
                  </a:lnTo>
                  <a:lnTo>
                    <a:pt x="499" y="2149"/>
                  </a:lnTo>
                  <a:lnTo>
                    <a:pt x="477" y="2134"/>
                  </a:lnTo>
                  <a:lnTo>
                    <a:pt x="467" y="2127"/>
                  </a:lnTo>
                  <a:lnTo>
                    <a:pt x="463" y="2123"/>
                  </a:lnTo>
                  <a:lnTo>
                    <a:pt x="460" y="2118"/>
                  </a:lnTo>
                  <a:lnTo>
                    <a:pt x="458" y="2113"/>
                  </a:lnTo>
                  <a:lnTo>
                    <a:pt x="455" y="2108"/>
                  </a:lnTo>
                  <a:lnTo>
                    <a:pt x="454" y="2101"/>
                  </a:lnTo>
                  <a:lnTo>
                    <a:pt x="455" y="2095"/>
                  </a:lnTo>
                  <a:lnTo>
                    <a:pt x="455" y="2095"/>
                  </a:lnTo>
                  <a:lnTo>
                    <a:pt x="458" y="2070"/>
                  </a:lnTo>
                  <a:lnTo>
                    <a:pt x="459" y="2045"/>
                  </a:lnTo>
                  <a:lnTo>
                    <a:pt x="460" y="1994"/>
                  </a:lnTo>
                  <a:lnTo>
                    <a:pt x="461" y="1946"/>
                  </a:lnTo>
                  <a:lnTo>
                    <a:pt x="462" y="1901"/>
                  </a:lnTo>
                  <a:lnTo>
                    <a:pt x="463" y="1881"/>
                  </a:lnTo>
                  <a:lnTo>
                    <a:pt x="464" y="1860"/>
                  </a:lnTo>
                  <a:lnTo>
                    <a:pt x="468" y="1842"/>
                  </a:lnTo>
                  <a:lnTo>
                    <a:pt x="471" y="1827"/>
                  </a:lnTo>
                  <a:lnTo>
                    <a:pt x="476" y="1812"/>
                  </a:lnTo>
                  <a:lnTo>
                    <a:pt x="481" y="1800"/>
                  </a:lnTo>
                  <a:lnTo>
                    <a:pt x="489" y="1789"/>
                  </a:lnTo>
                  <a:lnTo>
                    <a:pt x="493" y="1785"/>
                  </a:lnTo>
                  <a:lnTo>
                    <a:pt x="497" y="1782"/>
                  </a:lnTo>
                  <a:lnTo>
                    <a:pt x="497" y="1782"/>
                  </a:lnTo>
                  <a:lnTo>
                    <a:pt x="535" y="1756"/>
                  </a:lnTo>
                  <a:lnTo>
                    <a:pt x="568" y="1731"/>
                  </a:lnTo>
                  <a:lnTo>
                    <a:pt x="596" y="1707"/>
                  </a:lnTo>
                  <a:lnTo>
                    <a:pt x="621" y="1684"/>
                  </a:lnTo>
                  <a:lnTo>
                    <a:pt x="645" y="1659"/>
                  </a:lnTo>
                  <a:lnTo>
                    <a:pt x="667" y="1631"/>
                  </a:lnTo>
                  <a:lnTo>
                    <a:pt x="690" y="1601"/>
                  </a:lnTo>
                  <a:lnTo>
                    <a:pt x="715" y="1568"/>
                  </a:lnTo>
                  <a:lnTo>
                    <a:pt x="715" y="1568"/>
                  </a:lnTo>
                  <a:lnTo>
                    <a:pt x="715" y="1617"/>
                  </a:lnTo>
                  <a:lnTo>
                    <a:pt x="715" y="1670"/>
                  </a:lnTo>
                  <a:lnTo>
                    <a:pt x="715" y="1695"/>
                  </a:lnTo>
                  <a:lnTo>
                    <a:pt x="716" y="1720"/>
                  </a:lnTo>
                  <a:lnTo>
                    <a:pt x="718" y="1741"/>
                  </a:lnTo>
                  <a:lnTo>
                    <a:pt x="720" y="1759"/>
                  </a:lnTo>
                  <a:lnTo>
                    <a:pt x="720" y="1759"/>
                  </a:lnTo>
                  <a:lnTo>
                    <a:pt x="722" y="1767"/>
                  </a:lnTo>
                  <a:lnTo>
                    <a:pt x="726" y="1773"/>
                  </a:lnTo>
                  <a:lnTo>
                    <a:pt x="731" y="1777"/>
                  </a:lnTo>
                  <a:lnTo>
                    <a:pt x="737" y="1782"/>
                  </a:lnTo>
                  <a:lnTo>
                    <a:pt x="755" y="1795"/>
                  </a:lnTo>
                  <a:lnTo>
                    <a:pt x="768" y="1805"/>
                  </a:lnTo>
                  <a:lnTo>
                    <a:pt x="782" y="1820"/>
                  </a:lnTo>
                  <a:lnTo>
                    <a:pt x="782" y="1820"/>
                  </a:lnTo>
                  <a:lnTo>
                    <a:pt x="791" y="1829"/>
                  </a:lnTo>
                  <a:lnTo>
                    <a:pt x="800" y="1839"/>
                  </a:lnTo>
                  <a:lnTo>
                    <a:pt x="817" y="1863"/>
                  </a:lnTo>
                  <a:lnTo>
                    <a:pt x="834" y="1889"/>
                  </a:lnTo>
                  <a:lnTo>
                    <a:pt x="851" y="1917"/>
                  </a:lnTo>
                  <a:lnTo>
                    <a:pt x="880" y="1970"/>
                  </a:lnTo>
                  <a:lnTo>
                    <a:pt x="902" y="2009"/>
                  </a:lnTo>
                  <a:lnTo>
                    <a:pt x="902" y="2009"/>
                  </a:lnTo>
                  <a:lnTo>
                    <a:pt x="914" y="2033"/>
                  </a:lnTo>
                  <a:lnTo>
                    <a:pt x="922" y="2048"/>
                  </a:lnTo>
                  <a:lnTo>
                    <a:pt x="932" y="2064"/>
                  </a:lnTo>
                  <a:lnTo>
                    <a:pt x="942" y="2080"/>
                  </a:lnTo>
                  <a:lnTo>
                    <a:pt x="949" y="2088"/>
                  </a:lnTo>
                  <a:lnTo>
                    <a:pt x="956" y="2095"/>
                  </a:lnTo>
                  <a:lnTo>
                    <a:pt x="963" y="2100"/>
                  </a:lnTo>
                  <a:lnTo>
                    <a:pt x="970" y="2106"/>
                  </a:lnTo>
                  <a:lnTo>
                    <a:pt x="978" y="2110"/>
                  </a:lnTo>
                  <a:lnTo>
                    <a:pt x="987" y="2114"/>
                  </a:lnTo>
                  <a:lnTo>
                    <a:pt x="987" y="2114"/>
                  </a:lnTo>
                  <a:lnTo>
                    <a:pt x="1000" y="2117"/>
                  </a:lnTo>
                  <a:lnTo>
                    <a:pt x="1013" y="2119"/>
                  </a:lnTo>
                  <a:lnTo>
                    <a:pt x="1044" y="2124"/>
                  </a:lnTo>
                  <a:lnTo>
                    <a:pt x="1075" y="2126"/>
                  </a:lnTo>
                  <a:lnTo>
                    <a:pt x="1106" y="2126"/>
                  </a:lnTo>
                  <a:lnTo>
                    <a:pt x="1106" y="2126"/>
                  </a:lnTo>
                  <a:lnTo>
                    <a:pt x="1112" y="2126"/>
                  </a:lnTo>
                  <a:lnTo>
                    <a:pt x="1120" y="2124"/>
                  </a:lnTo>
                  <a:lnTo>
                    <a:pt x="1127" y="2122"/>
                  </a:lnTo>
                  <a:lnTo>
                    <a:pt x="1133" y="2117"/>
                  </a:lnTo>
                  <a:lnTo>
                    <a:pt x="1138" y="2114"/>
                  </a:lnTo>
                  <a:lnTo>
                    <a:pt x="1143" y="2108"/>
                  </a:lnTo>
                  <a:lnTo>
                    <a:pt x="1147" y="2104"/>
                  </a:lnTo>
                  <a:lnTo>
                    <a:pt x="1150" y="2097"/>
                  </a:lnTo>
                  <a:lnTo>
                    <a:pt x="1153" y="2091"/>
                  </a:lnTo>
                  <a:lnTo>
                    <a:pt x="1154" y="2084"/>
                  </a:lnTo>
                  <a:lnTo>
                    <a:pt x="1154" y="2079"/>
                  </a:lnTo>
                  <a:lnTo>
                    <a:pt x="1154" y="2072"/>
                  </a:lnTo>
                  <a:lnTo>
                    <a:pt x="1152" y="2065"/>
                  </a:lnTo>
                  <a:lnTo>
                    <a:pt x="1148" y="2059"/>
                  </a:lnTo>
                  <a:lnTo>
                    <a:pt x="1145" y="2053"/>
                  </a:lnTo>
                  <a:lnTo>
                    <a:pt x="1139" y="2047"/>
                  </a:lnTo>
                  <a:lnTo>
                    <a:pt x="1139" y="2047"/>
                  </a:lnTo>
                  <a:lnTo>
                    <a:pt x="1132" y="2042"/>
                  </a:lnTo>
                  <a:lnTo>
                    <a:pt x="1124" y="2036"/>
                  </a:lnTo>
                  <a:lnTo>
                    <a:pt x="1105" y="2026"/>
                  </a:lnTo>
                  <a:lnTo>
                    <a:pt x="1086" y="2015"/>
                  </a:lnTo>
                  <a:lnTo>
                    <a:pt x="1079" y="2010"/>
                  </a:lnTo>
                  <a:lnTo>
                    <a:pt x="1073" y="2005"/>
                  </a:lnTo>
                  <a:lnTo>
                    <a:pt x="1073" y="2005"/>
                  </a:lnTo>
                  <a:lnTo>
                    <a:pt x="1067" y="1999"/>
                  </a:lnTo>
                  <a:lnTo>
                    <a:pt x="1061" y="1990"/>
                  </a:lnTo>
                  <a:lnTo>
                    <a:pt x="1044" y="1964"/>
                  </a:lnTo>
                  <a:lnTo>
                    <a:pt x="1023" y="1929"/>
                  </a:lnTo>
                  <a:lnTo>
                    <a:pt x="1002" y="1889"/>
                  </a:lnTo>
                  <a:lnTo>
                    <a:pt x="981" y="1844"/>
                  </a:lnTo>
                  <a:lnTo>
                    <a:pt x="970" y="1820"/>
                  </a:lnTo>
                  <a:lnTo>
                    <a:pt x="961" y="1796"/>
                  </a:lnTo>
                  <a:lnTo>
                    <a:pt x="952" y="1773"/>
                  </a:lnTo>
                  <a:lnTo>
                    <a:pt x="946" y="1749"/>
                  </a:lnTo>
                  <a:lnTo>
                    <a:pt x="940" y="1725"/>
                  </a:lnTo>
                  <a:lnTo>
                    <a:pt x="935" y="1703"/>
                  </a:lnTo>
                  <a:lnTo>
                    <a:pt x="935" y="1703"/>
                  </a:lnTo>
                  <a:lnTo>
                    <a:pt x="935" y="1701"/>
                  </a:lnTo>
                  <a:lnTo>
                    <a:pt x="937" y="1697"/>
                  </a:lnTo>
                  <a:lnTo>
                    <a:pt x="941" y="1688"/>
                  </a:lnTo>
                  <a:lnTo>
                    <a:pt x="960" y="1660"/>
                  </a:lnTo>
                  <a:lnTo>
                    <a:pt x="986" y="1618"/>
                  </a:lnTo>
                  <a:lnTo>
                    <a:pt x="1001" y="1595"/>
                  </a:lnTo>
                  <a:lnTo>
                    <a:pt x="1015" y="1568"/>
                  </a:lnTo>
                  <a:lnTo>
                    <a:pt x="1031" y="1538"/>
                  </a:lnTo>
                  <a:lnTo>
                    <a:pt x="1046" y="1507"/>
                  </a:lnTo>
                  <a:lnTo>
                    <a:pt x="1059" y="1473"/>
                  </a:lnTo>
                  <a:lnTo>
                    <a:pt x="1071" y="1438"/>
                  </a:lnTo>
                  <a:lnTo>
                    <a:pt x="1076" y="1420"/>
                  </a:lnTo>
                  <a:lnTo>
                    <a:pt x="1081" y="1401"/>
                  </a:lnTo>
                  <a:lnTo>
                    <a:pt x="1084" y="1382"/>
                  </a:lnTo>
                  <a:lnTo>
                    <a:pt x="1088" y="1363"/>
                  </a:lnTo>
                  <a:lnTo>
                    <a:pt x="1090" y="1344"/>
                  </a:lnTo>
                  <a:lnTo>
                    <a:pt x="1091" y="1323"/>
                  </a:lnTo>
                  <a:lnTo>
                    <a:pt x="1092" y="1303"/>
                  </a:lnTo>
                  <a:lnTo>
                    <a:pt x="1092" y="1283"/>
                  </a:lnTo>
                  <a:lnTo>
                    <a:pt x="1092" y="1283"/>
                  </a:lnTo>
                  <a:lnTo>
                    <a:pt x="1091" y="1234"/>
                  </a:lnTo>
                  <a:lnTo>
                    <a:pt x="1091" y="1206"/>
                  </a:lnTo>
                  <a:lnTo>
                    <a:pt x="1091" y="1206"/>
                  </a:lnTo>
                  <a:lnTo>
                    <a:pt x="1118" y="1206"/>
                  </a:lnTo>
                  <a:lnTo>
                    <a:pt x="1139" y="1206"/>
                  </a:lnTo>
                  <a:lnTo>
                    <a:pt x="1159" y="1207"/>
                  </a:lnTo>
                  <a:lnTo>
                    <a:pt x="1159" y="1207"/>
                  </a:lnTo>
                  <a:lnTo>
                    <a:pt x="1174" y="1210"/>
                  </a:lnTo>
                  <a:lnTo>
                    <a:pt x="1191" y="1213"/>
                  </a:lnTo>
                  <a:lnTo>
                    <a:pt x="1209" y="1219"/>
                  </a:lnTo>
                  <a:lnTo>
                    <a:pt x="1228" y="1227"/>
                  </a:lnTo>
                  <a:lnTo>
                    <a:pt x="1249" y="1237"/>
                  </a:lnTo>
                  <a:lnTo>
                    <a:pt x="1271" y="1248"/>
                  </a:lnTo>
                  <a:lnTo>
                    <a:pt x="1295" y="1261"/>
                  </a:lnTo>
                  <a:lnTo>
                    <a:pt x="1320" y="1278"/>
                  </a:lnTo>
                  <a:lnTo>
                    <a:pt x="1320" y="1278"/>
                  </a:lnTo>
                  <a:lnTo>
                    <a:pt x="1340" y="1291"/>
                  </a:lnTo>
                  <a:lnTo>
                    <a:pt x="1363" y="1303"/>
                  </a:lnTo>
                  <a:lnTo>
                    <a:pt x="1386" y="1313"/>
                  </a:lnTo>
                  <a:lnTo>
                    <a:pt x="1412" y="1323"/>
                  </a:lnTo>
                  <a:lnTo>
                    <a:pt x="1438" y="1332"/>
                  </a:lnTo>
                  <a:lnTo>
                    <a:pt x="1464" y="1339"/>
                  </a:lnTo>
                  <a:lnTo>
                    <a:pt x="1491" y="1346"/>
                  </a:lnTo>
                  <a:lnTo>
                    <a:pt x="1518" y="1352"/>
                  </a:lnTo>
                  <a:lnTo>
                    <a:pt x="1544" y="1355"/>
                  </a:lnTo>
                  <a:lnTo>
                    <a:pt x="1570" y="1358"/>
                  </a:lnTo>
                  <a:lnTo>
                    <a:pt x="1596" y="1359"/>
                  </a:lnTo>
                  <a:lnTo>
                    <a:pt x="1620" y="1361"/>
                  </a:lnTo>
                  <a:lnTo>
                    <a:pt x="1641" y="1359"/>
                  </a:lnTo>
                  <a:lnTo>
                    <a:pt x="1661" y="1357"/>
                  </a:lnTo>
                  <a:lnTo>
                    <a:pt x="1679" y="1354"/>
                  </a:lnTo>
                  <a:lnTo>
                    <a:pt x="1695" y="1349"/>
                  </a:lnTo>
                  <a:lnTo>
                    <a:pt x="1695" y="1349"/>
                  </a:lnTo>
                  <a:lnTo>
                    <a:pt x="1705" y="1346"/>
                  </a:lnTo>
                  <a:lnTo>
                    <a:pt x="1717" y="1344"/>
                  </a:lnTo>
                  <a:lnTo>
                    <a:pt x="1730" y="1341"/>
                  </a:lnTo>
                  <a:lnTo>
                    <a:pt x="1742" y="1339"/>
                  </a:lnTo>
                  <a:lnTo>
                    <a:pt x="1756" y="1339"/>
                  </a:lnTo>
                  <a:lnTo>
                    <a:pt x="1767" y="1339"/>
                  </a:lnTo>
                  <a:lnTo>
                    <a:pt x="1777" y="1340"/>
                  </a:lnTo>
                  <a:lnTo>
                    <a:pt x="1785" y="1344"/>
                  </a:lnTo>
                  <a:lnTo>
                    <a:pt x="1785" y="1344"/>
                  </a:lnTo>
                  <a:lnTo>
                    <a:pt x="1791" y="1347"/>
                  </a:lnTo>
                  <a:lnTo>
                    <a:pt x="1794" y="1353"/>
                  </a:lnTo>
                  <a:lnTo>
                    <a:pt x="1797" y="1358"/>
                  </a:lnTo>
                  <a:lnTo>
                    <a:pt x="1797" y="1366"/>
                  </a:lnTo>
                  <a:lnTo>
                    <a:pt x="1795" y="1383"/>
                  </a:lnTo>
                  <a:lnTo>
                    <a:pt x="1794" y="1392"/>
                  </a:lnTo>
                  <a:lnTo>
                    <a:pt x="1795" y="1402"/>
                  </a:lnTo>
                  <a:lnTo>
                    <a:pt x="1795" y="1402"/>
                  </a:lnTo>
                  <a:lnTo>
                    <a:pt x="1797" y="1431"/>
                  </a:lnTo>
                  <a:lnTo>
                    <a:pt x="1795" y="1465"/>
                  </a:lnTo>
                  <a:lnTo>
                    <a:pt x="1794" y="1500"/>
                  </a:lnTo>
                  <a:lnTo>
                    <a:pt x="1791" y="1536"/>
                  </a:lnTo>
                  <a:lnTo>
                    <a:pt x="1783" y="1605"/>
                  </a:lnTo>
                  <a:lnTo>
                    <a:pt x="1776" y="1662"/>
                  </a:lnTo>
                  <a:lnTo>
                    <a:pt x="1776" y="1662"/>
                  </a:lnTo>
                  <a:lnTo>
                    <a:pt x="1772" y="1699"/>
                  </a:lnTo>
                  <a:lnTo>
                    <a:pt x="1766" y="1743"/>
                  </a:lnTo>
                  <a:lnTo>
                    <a:pt x="1765" y="1766"/>
                  </a:lnTo>
                  <a:lnTo>
                    <a:pt x="1765" y="1786"/>
                  </a:lnTo>
                  <a:lnTo>
                    <a:pt x="1767" y="1805"/>
                  </a:lnTo>
                  <a:lnTo>
                    <a:pt x="1768" y="1813"/>
                  </a:lnTo>
                  <a:lnTo>
                    <a:pt x="1771" y="1820"/>
                  </a:lnTo>
                  <a:lnTo>
                    <a:pt x="1771" y="1820"/>
                  </a:lnTo>
                  <a:lnTo>
                    <a:pt x="1780" y="1845"/>
                  </a:lnTo>
                  <a:lnTo>
                    <a:pt x="1791" y="1884"/>
                  </a:lnTo>
                  <a:lnTo>
                    <a:pt x="1819" y="1985"/>
                  </a:lnTo>
                  <a:lnTo>
                    <a:pt x="1846" y="2088"/>
                  </a:lnTo>
                  <a:lnTo>
                    <a:pt x="1857" y="2127"/>
                  </a:lnTo>
                  <a:lnTo>
                    <a:pt x="1866" y="2152"/>
                  </a:lnTo>
                  <a:lnTo>
                    <a:pt x="1866" y="2152"/>
                  </a:lnTo>
                  <a:lnTo>
                    <a:pt x="1872" y="2163"/>
                  </a:lnTo>
                  <a:lnTo>
                    <a:pt x="1878" y="2175"/>
                  </a:lnTo>
                  <a:lnTo>
                    <a:pt x="1884" y="2184"/>
                  </a:lnTo>
                  <a:lnTo>
                    <a:pt x="1891" y="2193"/>
                  </a:lnTo>
                  <a:lnTo>
                    <a:pt x="1901" y="2199"/>
                  </a:lnTo>
                  <a:lnTo>
                    <a:pt x="1913" y="2206"/>
                  </a:lnTo>
                  <a:lnTo>
                    <a:pt x="1926" y="2213"/>
                  </a:lnTo>
                  <a:lnTo>
                    <a:pt x="1942" y="2218"/>
                  </a:lnTo>
                  <a:lnTo>
                    <a:pt x="1942" y="2218"/>
                  </a:lnTo>
                  <a:lnTo>
                    <a:pt x="1959" y="2223"/>
                  </a:lnTo>
                  <a:lnTo>
                    <a:pt x="1977" y="2227"/>
                  </a:lnTo>
                  <a:lnTo>
                    <a:pt x="1997" y="2232"/>
                  </a:lnTo>
                  <a:lnTo>
                    <a:pt x="2019" y="2235"/>
                  </a:lnTo>
                  <a:lnTo>
                    <a:pt x="2040" y="2236"/>
                  </a:lnTo>
                  <a:lnTo>
                    <a:pt x="2061" y="2236"/>
                  </a:lnTo>
                  <a:lnTo>
                    <a:pt x="2083" y="2234"/>
                  </a:lnTo>
                  <a:lnTo>
                    <a:pt x="2092" y="2233"/>
                  </a:lnTo>
                  <a:lnTo>
                    <a:pt x="2102" y="2230"/>
                  </a:lnTo>
                  <a:lnTo>
                    <a:pt x="2102" y="2230"/>
                  </a:lnTo>
                  <a:lnTo>
                    <a:pt x="2104" y="2229"/>
                  </a:lnTo>
                  <a:lnTo>
                    <a:pt x="2106" y="2225"/>
                  </a:lnTo>
                  <a:lnTo>
                    <a:pt x="2109" y="2222"/>
                  </a:lnTo>
                  <a:lnTo>
                    <a:pt x="2110" y="2218"/>
                  </a:lnTo>
                  <a:lnTo>
                    <a:pt x="2111" y="2208"/>
                  </a:lnTo>
                  <a:lnTo>
                    <a:pt x="2110" y="2197"/>
                  </a:lnTo>
                  <a:lnTo>
                    <a:pt x="2108" y="2185"/>
                  </a:lnTo>
                  <a:lnTo>
                    <a:pt x="2105" y="2173"/>
                  </a:lnTo>
                  <a:lnTo>
                    <a:pt x="2102" y="2162"/>
                  </a:lnTo>
                  <a:lnTo>
                    <a:pt x="2099" y="2154"/>
                  </a:lnTo>
                  <a:lnTo>
                    <a:pt x="2099" y="2154"/>
                  </a:lnTo>
                  <a:lnTo>
                    <a:pt x="2097" y="2151"/>
                  </a:lnTo>
                  <a:lnTo>
                    <a:pt x="2094" y="2148"/>
                  </a:lnTo>
                  <a:lnTo>
                    <a:pt x="2085" y="2141"/>
                  </a:lnTo>
                  <a:lnTo>
                    <a:pt x="2059" y="2123"/>
                  </a:lnTo>
                  <a:lnTo>
                    <a:pt x="2046" y="2113"/>
                  </a:lnTo>
                  <a:lnTo>
                    <a:pt x="2033" y="2102"/>
                  </a:lnTo>
                  <a:lnTo>
                    <a:pt x="2029" y="2097"/>
                  </a:lnTo>
                  <a:lnTo>
                    <a:pt x="2024" y="2091"/>
                  </a:lnTo>
                  <a:lnTo>
                    <a:pt x="2021" y="2086"/>
                  </a:lnTo>
                  <a:lnTo>
                    <a:pt x="2019" y="2081"/>
                  </a:lnTo>
                  <a:lnTo>
                    <a:pt x="2019" y="2081"/>
                  </a:lnTo>
                  <a:lnTo>
                    <a:pt x="2005" y="2036"/>
                  </a:lnTo>
                  <a:lnTo>
                    <a:pt x="1996" y="2001"/>
                  </a:lnTo>
                  <a:lnTo>
                    <a:pt x="1988" y="1959"/>
                  </a:lnTo>
                  <a:lnTo>
                    <a:pt x="1985" y="1937"/>
                  </a:lnTo>
                  <a:lnTo>
                    <a:pt x="1981" y="1914"/>
                  </a:lnTo>
                  <a:lnTo>
                    <a:pt x="1980" y="1890"/>
                  </a:lnTo>
                  <a:lnTo>
                    <a:pt x="1979" y="1866"/>
                  </a:lnTo>
                  <a:lnTo>
                    <a:pt x="1979" y="1841"/>
                  </a:lnTo>
                  <a:lnTo>
                    <a:pt x="1981" y="1817"/>
                  </a:lnTo>
                  <a:lnTo>
                    <a:pt x="1985" y="1792"/>
                  </a:lnTo>
                  <a:lnTo>
                    <a:pt x="1989" y="1767"/>
                  </a:lnTo>
                  <a:lnTo>
                    <a:pt x="1989" y="1767"/>
                  </a:lnTo>
                  <a:lnTo>
                    <a:pt x="2010" y="1841"/>
                  </a:lnTo>
                  <a:lnTo>
                    <a:pt x="2037" y="1935"/>
                  </a:lnTo>
                  <a:lnTo>
                    <a:pt x="2051" y="1982"/>
                  </a:lnTo>
                  <a:lnTo>
                    <a:pt x="2067" y="2026"/>
                  </a:lnTo>
                  <a:lnTo>
                    <a:pt x="2081" y="2064"/>
                  </a:lnTo>
                  <a:lnTo>
                    <a:pt x="2094" y="2095"/>
                  </a:lnTo>
                  <a:lnTo>
                    <a:pt x="2094" y="2095"/>
                  </a:lnTo>
                  <a:lnTo>
                    <a:pt x="2104" y="2115"/>
                  </a:lnTo>
                  <a:lnTo>
                    <a:pt x="2110" y="2124"/>
                  </a:lnTo>
                  <a:lnTo>
                    <a:pt x="2117" y="2133"/>
                  </a:lnTo>
                  <a:lnTo>
                    <a:pt x="2123" y="2141"/>
                  </a:lnTo>
                  <a:lnTo>
                    <a:pt x="2132" y="2146"/>
                  </a:lnTo>
                  <a:lnTo>
                    <a:pt x="2143" y="2152"/>
                  </a:lnTo>
                  <a:lnTo>
                    <a:pt x="2156" y="2157"/>
                  </a:lnTo>
                  <a:lnTo>
                    <a:pt x="2156" y="2157"/>
                  </a:lnTo>
                  <a:lnTo>
                    <a:pt x="2172" y="2160"/>
                  </a:lnTo>
                  <a:lnTo>
                    <a:pt x="2194" y="2163"/>
                  </a:lnTo>
                  <a:lnTo>
                    <a:pt x="2225" y="2167"/>
                  </a:lnTo>
                  <a:lnTo>
                    <a:pt x="2265" y="2171"/>
                  </a:lnTo>
                  <a:lnTo>
                    <a:pt x="2265" y="2171"/>
                  </a:lnTo>
                  <a:lnTo>
                    <a:pt x="2274" y="2171"/>
                  </a:lnTo>
                  <a:lnTo>
                    <a:pt x="2283" y="2169"/>
                  </a:lnTo>
                  <a:lnTo>
                    <a:pt x="2290" y="2167"/>
                  </a:lnTo>
                  <a:lnTo>
                    <a:pt x="2297" y="2162"/>
                  </a:lnTo>
                  <a:lnTo>
                    <a:pt x="2303" y="2158"/>
                  </a:lnTo>
                  <a:lnTo>
                    <a:pt x="2308" y="2152"/>
                  </a:lnTo>
                  <a:lnTo>
                    <a:pt x="2312" y="2146"/>
                  </a:lnTo>
                  <a:lnTo>
                    <a:pt x="2315" y="2140"/>
                  </a:lnTo>
                  <a:lnTo>
                    <a:pt x="2317" y="2132"/>
                  </a:lnTo>
                  <a:lnTo>
                    <a:pt x="2318" y="2125"/>
                  </a:lnTo>
                  <a:lnTo>
                    <a:pt x="2319" y="2117"/>
                  </a:lnTo>
                  <a:lnTo>
                    <a:pt x="2318" y="2110"/>
                  </a:lnTo>
                  <a:lnTo>
                    <a:pt x="2316" y="2104"/>
                  </a:lnTo>
                  <a:lnTo>
                    <a:pt x="2314" y="2097"/>
                  </a:lnTo>
                  <a:lnTo>
                    <a:pt x="2309" y="2091"/>
                  </a:lnTo>
                  <a:lnTo>
                    <a:pt x="2305" y="2087"/>
                  </a:lnTo>
                  <a:lnTo>
                    <a:pt x="2305" y="2087"/>
                  </a:lnTo>
                  <a:lnTo>
                    <a:pt x="2296" y="2080"/>
                  </a:lnTo>
                  <a:lnTo>
                    <a:pt x="2286" y="2073"/>
                  </a:lnTo>
                  <a:lnTo>
                    <a:pt x="2265" y="2063"/>
                  </a:lnTo>
                  <a:lnTo>
                    <a:pt x="2248" y="2053"/>
                  </a:lnTo>
                  <a:lnTo>
                    <a:pt x="2242" y="2047"/>
                  </a:lnTo>
                  <a:lnTo>
                    <a:pt x="2237" y="2043"/>
                  </a:lnTo>
                  <a:lnTo>
                    <a:pt x="2237" y="2043"/>
                  </a:lnTo>
                  <a:lnTo>
                    <a:pt x="2228" y="2027"/>
                  </a:lnTo>
                  <a:lnTo>
                    <a:pt x="2220" y="2011"/>
                  </a:lnTo>
                  <a:lnTo>
                    <a:pt x="2214" y="1996"/>
                  </a:lnTo>
                  <a:lnTo>
                    <a:pt x="2208" y="1979"/>
                  </a:lnTo>
                  <a:lnTo>
                    <a:pt x="2203" y="1962"/>
                  </a:lnTo>
                  <a:lnTo>
                    <a:pt x="2200" y="1945"/>
                  </a:lnTo>
                  <a:lnTo>
                    <a:pt x="2198" y="1928"/>
                  </a:lnTo>
                  <a:lnTo>
                    <a:pt x="2196" y="1911"/>
                  </a:lnTo>
                  <a:lnTo>
                    <a:pt x="2193" y="1880"/>
                  </a:lnTo>
                  <a:lnTo>
                    <a:pt x="2193" y="1849"/>
                  </a:lnTo>
                  <a:lnTo>
                    <a:pt x="2194" y="1801"/>
                  </a:lnTo>
                  <a:lnTo>
                    <a:pt x="2194" y="1801"/>
                  </a:lnTo>
                  <a:lnTo>
                    <a:pt x="2193" y="1738"/>
                  </a:lnTo>
                  <a:lnTo>
                    <a:pt x="2191" y="1684"/>
                  </a:lnTo>
                  <a:lnTo>
                    <a:pt x="2189" y="1637"/>
                  </a:lnTo>
                  <a:lnTo>
                    <a:pt x="2190" y="1596"/>
                  </a:lnTo>
                  <a:lnTo>
                    <a:pt x="2190" y="1596"/>
                  </a:lnTo>
                  <a:lnTo>
                    <a:pt x="2191" y="1561"/>
                  </a:lnTo>
                  <a:lnTo>
                    <a:pt x="2192" y="1524"/>
                  </a:lnTo>
                  <a:lnTo>
                    <a:pt x="2197" y="1485"/>
                  </a:lnTo>
                  <a:lnTo>
                    <a:pt x="2199" y="1466"/>
                  </a:lnTo>
                  <a:lnTo>
                    <a:pt x="2202" y="1447"/>
                  </a:lnTo>
                  <a:lnTo>
                    <a:pt x="2207" y="1429"/>
                  </a:lnTo>
                  <a:lnTo>
                    <a:pt x="2212" y="1411"/>
                  </a:lnTo>
                  <a:lnTo>
                    <a:pt x="2219" y="1393"/>
                  </a:lnTo>
                  <a:lnTo>
                    <a:pt x="2227" y="1375"/>
                  </a:lnTo>
                  <a:lnTo>
                    <a:pt x="2237" y="1358"/>
                  </a:lnTo>
                  <a:lnTo>
                    <a:pt x="2248" y="1341"/>
                  </a:lnTo>
                  <a:lnTo>
                    <a:pt x="2261" y="1327"/>
                  </a:lnTo>
                  <a:lnTo>
                    <a:pt x="2274" y="1311"/>
                  </a:lnTo>
                  <a:lnTo>
                    <a:pt x="2274" y="1311"/>
                  </a:lnTo>
                  <a:lnTo>
                    <a:pt x="2299" y="1288"/>
                  </a:lnTo>
                  <a:lnTo>
                    <a:pt x="2315" y="1270"/>
                  </a:lnTo>
                  <a:lnTo>
                    <a:pt x="2326" y="1257"/>
                  </a:lnTo>
                  <a:lnTo>
                    <a:pt x="2334" y="1245"/>
                  </a:lnTo>
                  <a:lnTo>
                    <a:pt x="2350" y="1218"/>
                  </a:lnTo>
                  <a:lnTo>
                    <a:pt x="2361" y="1198"/>
                  </a:lnTo>
                  <a:lnTo>
                    <a:pt x="2379" y="1174"/>
                  </a:lnTo>
                  <a:lnTo>
                    <a:pt x="2379" y="1174"/>
                  </a:lnTo>
                  <a:lnTo>
                    <a:pt x="2392" y="1156"/>
                  </a:lnTo>
                  <a:lnTo>
                    <a:pt x="2402" y="1135"/>
                  </a:lnTo>
                  <a:lnTo>
                    <a:pt x="2412" y="1114"/>
                  </a:lnTo>
                  <a:lnTo>
                    <a:pt x="2421" y="1089"/>
                  </a:lnTo>
                  <a:lnTo>
                    <a:pt x="2428" y="1066"/>
                  </a:lnTo>
                  <a:lnTo>
                    <a:pt x="2434" y="1040"/>
                  </a:lnTo>
                  <a:lnTo>
                    <a:pt x="2440" y="1015"/>
                  </a:lnTo>
                  <a:lnTo>
                    <a:pt x="2446" y="989"/>
                  </a:lnTo>
                  <a:lnTo>
                    <a:pt x="2452" y="943"/>
                  </a:lnTo>
                  <a:lnTo>
                    <a:pt x="2458" y="902"/>
                  </a:lnTo>
                  <a:lnTo>
                    <a:pt x="2460" y="872"/>
                  </a:lnTo>
                  <a:lnTo>
                    <a:pt x="2460" y="856"/>
                  </a:lnTo>
                  <a:lnTo>
                    <a:pt x="2460" y="856"/>
                  </a:lnTo>
                  <a:lnTo>
                    <a:pt x="2456" y="795"/>
                  </a:lnTo>
                  <a:lnTo>
                    <a:pt x="2455" y="737"/>
                  </a:lnTo>
                  <a:lnTo>
                    <a:pt x="2456" y="710"/>
                  </a:lnTo>
                  <a:lnTo>
                    <a:pt x="2457" y="683"/>
                  </a:lnTo>
                  <a:lnTo>
                    <a:pt x="2458" y="658"/>
                  </a:lnTo>
                  <a:lnTo>
                    <a:pt x="2460" y="634"/>
                  </a:lnTo>
                  <a:lnTo>
                    <a:pt x="2464" y="612"/>
                  </a:lnTo>
                  <a:lnTo>
                    <a:pt x="2467" y="590"/>
                  </a:lnTo>
                  <a:lnTo>
                    <a:pt x="2472" y="571"/>
                  </a:lnTo>
                  <a:lnTo>
                    <a:pt x="2477" y="554"/>
                  </a:lnTo>
                  <a:lnTo>
                    <a:pt x="2482" y="539"/>
                  </a:lnTo>
                  <a:lnTo>
                    <a:pt x="2489" y="525"/>
                  </a:lnTo>
                  <a:lnTo>
                    <a:pt x="2495" y="514"/>
                  </a:lnTo>
                  <a:lnTo>
                    <a:pt x="2503" y="505"/>
                  </a:lnTo>
                  <a:lnTo>
                    <a:pt x="2503" y="505"/>
                  </a:lnTo>
                  <a:lnTo>
                    <a:pt x="2510" y="497"/>
                  </a:lnTo>
                  <a:lnTo>
                    <a:pt x="2517" y="488"/>
                  </a:lnTo>
                  <a:lnTo>
                    <a:pt x="2523" y="479"/>
                  </a:lnTo>
                  <a:lnTo>
                    <a:pt x="2530" y="471"/>
                  </a:lnTo>
                  <a:lnTo>
                    <a:pt x="2538" y="464"/>
                  </a:lnTo>
                  <a:lnTo>
                    <a:pt x="2546" y="460"/>
                  </a:lnTo>
                  <a:lnTo>
                    <a:pt x="2551" y="458"/>
                  </a:lnTo>
                  <a:lnTo>
                    <a:pt x="2555" y="456"/>
                  </a:lnTo>
                  <a:lnTo>
                    <a:pt x="2560" y="456"/>
                  </a:lnTo>
                  <a:lnTo>
                    <a:pt x="2565" y="458"/>
                  </a:lnTo>
                  <a:lnTo>
                    <a:pt x="2565" y="458"/>
                  </a:lnTo>
                  <a:lnTo>
                    <a:pt x="2610" y="465"/>
                  </a:lnTo>
                  <a:lnTo>
                    <a:pt x="2668" y="474"/>
                  </a:lnTo>
                  <a:lnTo>
                    <a:pt x="2697" y="479"/>
                  </a:lnTo>
                  <a:lnTo>
                    <a:pt x="2725" y="482"/>
                  </a:lnTo>
                  <a:lnTo>
                    <a:pt x="2752" y="485"/>
                  </a:lnTo>
                  <a:lnTo>
                    <a:pt x="2777" y="485"/>
                  </a:lnTo>
                  <a:lnTo>
                    <a:pt x="2777" y="485"/>
                  </a:lnTo>
                  <a:lnTo>
                    <a:pt x="2787" y="483"/>
                  </a:lnTo>
                  <a:lnTo>
                    <a:pt x="2795" y="480"/>
                  </a:lnTo>
                  <a:lnTo>
                    <a:pt x="2802" y="477"/>
                  </a:lnTo>
                  <a:lnTo>
                    <a:pt x="2806" y="472"/>
                  </a:lnTo>
                  <a:lnTo>
                    <a:pt x="2813" y="463"/>
                  </a:lnTo>
                  <a:lnTo>
                    <a:pt x="2818" y="460"/>
                  </a:lnTo>
                  <a:lnTo>
                    <a:pt x="2821" y="458"/>
                  </a:lnTo>
                  <a:lnTo>
                    <a:pt x="2821" y="458"/>
                  </a:lnTo>
                  <a:lnTo>
                    <a:pt x="2836" y="449"/>
                  </a:lnTo>
                  <a:lnTo>
                    <a:pt x="2850" y="438"/>
                  </a:lnTo>
                  <a:lnTo>
                    <a:pt x="2864" y="425"/>
                  </a:lnTo>
                  <a:lnTo>
                    <a:pt x="2875" y="411"/>
                  </a:lnTo>
                  <a:lnTo>
                    <a:pt x="2886" y="396"/>
                  </a:lnTo>
                  <a:lnTo>
                    <a:pt x="2897" y="380"/>
                  </a:lnTo>
                  <a:lnTo>
                    <a:pt x="2906" y="363"/>
                  </a:lnTo>
                  <a:lnTo>
                    <a:pt x="2912" y="346"/>
                  </a:lnTo>
                  <a:lnTo>
                    <a:pt x="2912" y="346"/>
                  </a:lnTo>
                  <a:lnTo>
                    <a:pt x="2915" y="339"/>
                  </a:lnTo>
                  <a:lnTo>
                    <a:pt x="2918" y="334"/>
                  </a:lnTo>
                  <a:lnTo>
                    <a:pt x="2925" y="324"/>
                  </a:lnTo>
                  <a:lnTo>
                    <a:pt x="2929" y="312"/>
                  </a:lnTo>
                  <a:lnTo>
                    <a:pt x="2931" y="307"/>
                  </a:lnTo>
                  <a:lnTo>
                    <a:pt x="2931" y="302"/>
                  </a:lnTo>
                  <a:lnTo>
                    <a:pt x="2931" y="302"/>
                  </a:lnTo>
                  <a:lnTo>
                    <a:pt x="2931" y="299"/>
                  </a:lnTo>
                  <a:lnTo>
                    <a:pt x="2930" y="295"/>
                  </a:lnTo>
                  <a:lnTo>
                    <a:pt x="2925" y="289"/>
                  </a:lnTo>
                  <a:lnTo>
                    <a:pt x="2919" y="282"/>
                  </a:lnTo>
                  <a:lnTo>
                    <a:pt x="2915" y="277"/>
                  </a:lnTo>
                  <a:lnTo>
                    <a:pt x="2915" y="277"/>
                  </a:lnTo>
                  <a:lnTo>
                    <a:pt x="2909" y="271"/>
                  </a:lnTo>
                  <a:lnTo>
                    <a:pt x="2903" y="264"/>
                  </a:lnTo>
                  <a:lnTo>
                    <a:pt x="2897" y="259"/>
                  </a:lnTo>
                  <a:lnTo>
                    <a:pt x="2890" y="254"/>
                  </a:lnTo>
                  <a:lnTo>
                    <a:pt x="2876" y="247"/>
                  </a:lnTo>
                  <a:lnTo>
                    <a:pt x="2866" y="244"/>
                  </a:lnTo>
                  <a:lnTo>
                    <a:pt x="2866" y="244"/>
                  </a:lnTo>
                  <a:lnTo>
                    <a:pt x="2848" y="238"/>
                  </a:lnTo>
                  <a:lnTo>
                    <a:pt x="2829" y="233"/>
                  </a:lnTo>
                  <a:lnTo>
                    <a:pt x="2807" y="229"/>
                  </a:lnTo>
                  <a:lnTo>
                    <a:pt x="2786" y="223"/>
                  </a:lnTo>
                  <a:lnTo>
                    <a:pt x="2765" y="215"/>
                  </a:lnTo>
                  <a:lnTo>
                    <a:pt x="2743" y="208"/>
                  </a:lnTo>
                  <a:lnTo>
                    <a:pt x="2734" y="203"/>
                  </a:lnTo>
                  <a:lnTo>
                    <a:pt x="2724" y="197"/>
                  </a:lnTo>
                  <a:lnTo>
                    <a:pt x="2715" y="191"/>
                  </a:lnTo>
                  <a:lnTo>
                    <a:pt x="2707" y="184"/>
                  </a:lnTo>
                  <a:lnTo>
                    <a:pt x="2707" y="184"/>
                  </a:lnTo>
                  <a:lnTo>
                    <a:pt x="2697" y="174"/>
                  </a:lnTo>
                  <a:lnTo>
                    <a:pt x="2688" y="164"/>
                  </a:lnTo>
                  <a:lnTo>
                    <a:pt x="2680" y="154"/>
                  </a:lnTo>
                  <a:lnTo>
                    <a:pt x="2675" y="142"/>
                  </a:lnTo>
                  <a:lnTo>
                    <a:pt x="2662" y="121"/>
                  </a:lnTo>
                  <a:lnTo>
                    <a:pt x="2652" y="101"/>
                  </a:lnTo>
                  <a:lnTo>
                    <a:pt x="2642" y="80"/>
                  </a:lnTo>
                  <a:lnTo>
                    <a:pt x="2635" y="71"/>
                  </a:lnTo>
                  <a:lnTo>
                    <a:pt x="2628" y="61"/>
                  </a:lnTo>
                  <a:lnTo>
                    <a:pt x="2620" y="53"/>
                  </a:lnTo>
                  <a:lnTo>
                    <a:pt x="2611" y="45"/>
                  </a:lnTo>
                  <a:lnTo>
                    <a:pt x="2600" y="38"/>
                  </a:lnTo>
                  <a:lnTo>
                    <a:pt x="2588" y="31"/>
                  </a:lnTo>
                  <a:lnTo>
                    <a:pt x="2588" y="31"/>
                  </a:lnTo>
                  <a:lnTo>
                    <a:pt x="2575" y="26"/>
                  </a:lnTo>
                  <a:lnTo>
                    <a:pt x="2558" y="22"/>
                  </a:lnTo>
                  <a:lnTo>
                    <a:pt x="2540" y="17"/>
                  </a:lnTo>
                  <a:lnTo>
                    <a:pt x="2521" y="14"/>
                  </a:lnTo>
                  <a:lnTo>
                    <a:pt x="2484" y="9"/>
                  </a:lnTo>
                  <a:lnTo>
                    <a:pt x="2456" y="6"/>
                  </a:lnTo>
                  <a:lnTo>
                    <a:pt x="2456" y="6"/>
                  </a:lnTo>
                  <a:lnTo>
                    <a:pt x="2416" y="3"/>
                  </a:lnTo>
                  <a:lnTo>
                    <a:pt x="2375" y="0"/>
                  </a:lnTo>
                  <a:lnTo>
                    <a:pt x="2354" y="0"/>
                  </a:lnTo>
                  <a:lnTo>
                    <a:pt x="2334" y="3"/>
                  </a:lnTo>
                  <a:lnTo>
                    <a:pt x="2315" y="5"/>
                  </a:lnTo>
                  <a:lnTo>
                    <a:pt x="2298" y="9"/>
                  </a:lnTo>
                  <a:lnTo>
                    <a:pt x="2298" y="9"/>
                  </a:lnTo>
                  <a:lnTo>
                    <a:pt x="2282" y="16"/>
                  </a:lnTo>
                  <a:lnTo>
                    <a:pt x="2268" y="24"/>
                  </a:lnTo>
                  <a:lnTo>
                    <a:pt x="2255" y="33"/>
                  </a:lnTo>
                  <a:lnTo>
                    <a:pt x="2243" y="44"/>
                  </a:lnTo>
                  <a:lnTo>
                    <a:pt x="2233" y="56"/>
                  </a:lnTo>
                  <a:lnTo>
                    <a:pt x="2223" y="67"/>
                  </a:lnTo>
                  <a:lnTo>
                    <a:pt x="2203" y="92"/>
                  </a:lnTo>
                  <a:lnTo>
                    <a:pt x="2203" y="92"/>
                  </a:lnTo>
                  <a:lnTo>
                    <a:pt x="2152" y="158"/>
                  </a:lnTo>
                  <a:lnTo>
                    <a:pt x="2097" y="227"/>
                  </a:lnTo>
                  <a:lnTo>
                    <a:pt x="2038" y="298"/>
                  </a:lnTo>
                  <a:lnTo>
                    <a:pt x="2007" y="334"/>
                  </a:lnTo>
                  <a:lnTo>
                    <a:pt x="1975" y="369"/>
                  </a:lnTo>
                  <a:lnTo>
                    <a:pt x="1975" y="369"/>
                  </a:lnTo>
                  <a:lnTo>
                    <a:pt x="1966" y="379"/>
                  </a:lnTo>
                  <a:lnTo>
                    <a:pt x="1954" y="389"/>
                  </a:lnTo>
                  <a:lnTo>
                    <a:pt x="1942" y="399"/>
                  </a:lnTo>
                  <a:lnTo>
                    <a:pt x="1928" y="409"/>
                  </a:lnTo>
                  <a:lnTo>
                    <a:pt x="1914" y="419"/>
                  </a:lnTo>
                  <a:lnTo>
                    <a:pt x="1897" y="429"/>
                  </a:lnTo>
                  <a:lnTo>
                    <a:pt x="1879" y="440"/>
                  </a:lnTo>
                  <a:lnTo>
                    <a:pt x="1859" y="450"/>
                  </a:lnTo>
                  <a:lnTo>
                    <a:pt x="1838" y="459"/>
                  </a:lnTo>
                  <a:lnTo>
                    <a:pt x="1815" y="469"/>
                  </a:lnTo>
                  <a:lnTo>
                    <a:pt x="1791" y="477"/>
                  </a:lnTo>
                  <a:lnTo>
                    <a:pt x="1764" y="486"/>
                  </a:lnTo>
                  <a:lnTo>
                    <a:pt x="1737" y="492"/>
                  </a:lnTo>
                  <a:lnTo>
                    <a:pt x="1707" y="500"/>
                  </a:lnTo>
                  <a:lnTo>
                    <a:pt x="1676" y="506"/>
                  </a:lnTo>
                  <a:lnTo>
                    <a:pt x="1643" y="512"/>
                  </a:lnTo>
                  <a:lnTo>
                    <a:pt x="1643" y="512"/>
                  </a:lnTo>
                  <a:close/>
                </a:path>
              </a:pathLst>
            </a:custGeom>
            <a:solidFill>
              <a:schemeClr val="bg1"/>
            </a:solidFill>
            <a:ln w="9525">
              <a:noFill/>
              <a:round/>
              <a:headEnd/>
              <a:tailEnd/>
            </a:ln>
            <a:effectLst/>
          </p:spPr>
          <p:txBody>
            <a:bodyPr vert="horz" wrap="square" lIns="72009" tIns="36005" rIns="72009" bIns="36005" numCol="1" anchor="t" anchorCtr="0" compatLnSpc="1">
              <a:prstTxWarp prst="textNoShape">
                <a:avLst/>
              </a:prstTxWarp>
            </a:bodyPr>
            <a:lstStyle/>
            <a:p>
              <a:endParaRPr lang="en-US" sz="1400">
                <a:latin typeface="Times New Roman" panose="02020603050405020304" pitchFamily="18" charset="0"/>
                <a:cs typeface="Times New Roman" panose="02020603050405020304" pitchFamily="18" charset="0"/>
              </a:endParaRPr>
            </a:p>
          </p:txBody>
        </p:sp>
        <p:sp>
          <p:nvSpPr>
            <p:cNvPr id="43" name="Rectangle 42">
              <a:extLst>
                <a:ext uri="{FF2B5EF4-FFF2-40B4-BE49-F238E27FC236}">
                  <a16:creationId xmlns="" xmlns:a16="http://schemas.microsoft.com/office/drawing/2014/main" id="{C6365AA4-870C-44BC-BDCD-B4721D20AA13}"/>
                </a:ext>
              </a:extLst>
            </p:cNvPr>
            <p:cNvSpPr/>
            <p:nvPr/>
          </p:nvSpPr>
          <p:spPr>
            <a:xfrm>
              <a:off x="6612708" y="6082136"/>
              <a:ext cx="2363589" cy="677108"/>
            </a:xfrm>
            <a:prstGeom prst="rect">
              <a:avLst/>
            </a:prstGeom>
          </p:spPr>
          <p:txBody>
            <a:bodyPr wrap="square">
              <a:spAutoFit/>
            </a:bodyPr>
            <a:lstStyle/>
            <a:p>
              <a:r>
                <a:rPr lang="en-US" sz="1400" b="1" cap="small" dirty="0" smtClean="0">
                  <a:solidFill>
                    <a:schemeClr val="bg1"/>
                  </a:solidFill>
                  <a:latin typeface="Times New Roman" panose="02020603050405020304" pitchFamily="18" charset="0"/>
                  <a:cs typeface="Times New Roman" panose="02020603050405020304" pitchFamily="18" charset="0"/>
                </a:rPr>
                <a:t>Veterinary</a:t>
              </a:r>
              <a:endParaRPr lang="en-US" sz="1200" b="1" cap="small" dirty="0" smtClean="0">
                <a:solidFill>
                  <a:schemeClr val="bg1"/>
                </a:solidFill>
                <a:latin typeface="Times New Roman" panose="02020603050405020304" pitchFamily="18" charset="0"/>
                <a:cs typeface="Times New Roman" panose="02020603050405020304" pitchFamily="18" charset="0"/>
              </a:endParaRPr>
            </a:p>
            <a:p>
              <a:r>
                <a:rPr lang="en-US" sz="1200" dirty="0" smtClean="0">
                  <a:solidFill>
                    <a:schemeClr val="bg1"/>
                  </a:solidFill>
                  <a:latin typeface="Times New Roman" panose="02020603050405020304" pitchFamily="18" charset="0"/>
                  <a:cs typeface="Times New Roman" panose="02020603050405020304" pitchFamily="18" charset="0"/>
                </a:rPr>
                <a:t>Neutering</a:t>
              </a:r>
              <a:r>
                <a:rPr lang="en-US" sz="1200" dirty="0">
                  <a:solidFill>
                    <a:schemeClr val="bg1"/>
                  </a:solidFill>
                  <a:latin typeface="Times New Roman" panose="02020603050405020304" pitchFamily="18" charset="0"/>
                  <a:cs typeface="Times New Roman" panose="02020603050405020304" pitchFamily="18" charset="0"/>
                </a:rPr>
                <a:t>, basic veterinary </a:t>
              </a:r>
              <a:r>
                <a:rPr lang="en-US" sz="1200" dirty="0" smtClean="0">
                  <a:solidFill>
                    <a:schemeClr val="bg1"/>
                  </a:solidFill>
                  <a:latin typeface="Times New Roman" panose="02020603050405020304" pitchFamily="18" charset="0"/>
                  <a:cs typeface="Times New Roman" panose="02020603050405020304" pitchFamily="18" charset="0"/>
                </a:rPr>
                <a:t>exams</a:t>
              </a:r>
            </a:p>
            <a:p>
              <a:r>
                <a:rPr lang="en-US" sz="1200" dirty="0" smtClean="0">
                  <a:solidFill>
                    <a:schemeClr val="bg1"/>
                  </a:solidFill>
                  <a:latin typeface="Times New Roman" panose="02020603050405020304" pitchFamily="18" charset="0"/>
                  <a:cs typeface="Times New Roman" panose="02020603050405020304" pitchFamily="18" charset="0"/>
                </a:rPr>
                <a:t> </a:t>
              </a:r>
              <a:endParaRPr lang="en-US" sz="1200" dirty="0">
                <a:solidFill>
                  <a:schemeClr val="bg1"/>
                </a:solidFill>
                <a:latin typeface="Times New Roman" panose="02020603050405020304" pitchFamily="18" charset="0"/>
                <a:cs typeface="Times New Roman" panose="02020603050405020304" pitchFamily="18" charset="0"/>
              </a:endParaRPr>
            </a:p>
          </p:txBody>
        </p:sp>
      </p:grpSp>
      <p:sp>
        <p:nvSpPr>
          <p:cNvPr id="70" name="Rectangle 69">
            <a:extLst>
              <a:ext uri="{FF2B5EF4-FFF2-40B4-BE49-F238E27FC236}">
                <a16:creationId xmlns="" xmlns:a16="http://schemas.microsoft.com/office/drawing/2014/main" id="{7B4FE701-1208-4F87-A43B-17F4FA40F25D}"/>
              </a:ext>
            </a:extLst>
          </p:cNvPr>
          <p:cNvSpPr/>
          <p:nvPr/>
        </p:nvSpPr>
        <p:spPr>
          <a:xfrm>
            <a:off x="5288996" y="6973370"/>
            <a:ext cx="4800600" cy="276999"/>
          </a:xfrm>
          <a:prstGeom prst="rect">
            <a:avLst/>
          </a:prstGeom>
        </p:spPr>
        <p:txBody>
          <a:bodyPr>
            <a:spAutoFit/>
          </a:bodyPr>
          <a:lstStyle/>
          <a:p>
            <a:pPr algn="just"/>
            <a:r>
              <a:rPr lang="en-US" sz="1200" dirty="0">
                <a:solidFill>
                  <a:srgbClr val="7F7F7F"/>
                </a:solidFill>
                <a:latin typeface="Times New Roman" panose="02020603050405020304" pitchFamily="18" charset="0"/>
                <a:cs typeface="Times New Roman" panose="02020603050405020304" pitchFamily="18" charset="0"/>
              </a:rPr>
              <a:t>Learn more at: </a:t>
            </a:r>
            <a:r>
              <a:rPr lang="en-US" sz="1200" dirty="0">
                <a:solidFill>
                  <a:srgbClr val="7F7F7F"/>
                </a:solidFill>
                <a:latin typeface="Times New Roman" panose="02020603050405020304" pitchFamily="18" charset="0"/>
                <a:cs typeface="Times New Roman" panose="02020603050405020304" pitchFamily="18" charset="0"/>
                <a:hlinkClick r:id="rId6"/>
              </a:rPr>
              <a:t>http://irt.defense.gov</a:t>
            </a:r>
            <a:r>
              <a:rPr lang="en-US" sz="1200" dirty="0">
                <a:solidFill>
                  <a:srgbClr val="7F7F7F"/>
                </a:solidFill>
                <a:latin typeface="Times New Roman" panose="02020603050405020304" pitchFamily="18" charset="0"/>
                <a:cs typeface="Times New Roman" panose="02020603050405020304" pitchFamily="18" charset="0"/>
              </a:rPr>
              <a:t> Questions: </a:t>
            </a:r>
            <a:r>
              <a:rPr lang="en-US" sz="1200" dirty="0">
                <a:solidFill>
                  <a:srgbClr val="7F7F7F"/>
                </a:solidFill>
                <a:latin typeface="Times New Roman" panose="02020603050405020304" pitchFamily="18" charset="0"/>
                <a:cs typeface="Times New Roman" panose="02020603050405020304" pitchFamily="18" charset="0"/>
                <a:hlinkClick r:id="rId7"/>
              </a:rPr>
              <a:t>osd.irt@mail.mil</a:t>
            </a:r>
            <a:r>
              <a:rPr lang="en-US" sz="1200" dirty="0">
                <a:solidFill>
                  <a:srgbClr val="7F7F7F"/>
                </a:solidFill>
                <a:latin typeface="Times New Roman" panose="02020603050405020304" pitchFamily="18" charset="0"/>
                <a:cs typeface="Times New Roman" panose="02020603050405020304" pitchFamily="18" charset="0"/>
              </a:rPr>
              <a:t> </a:t>
            </a:r>
          </a:p>
        </p:txBody>
      </p:sp>
      <p:cxnSp>
        <p:nvCxnSpPr>
          <p:cNvPr id="72" name="Straight Connector 71"/>
          <p:cNvCxnSpPr/>
          <p:nvPr/>
        </p:nvCxnSpPr>
        <p:spPr>
          <a:xfrm>
            <a:off x="150070" y="5031623"/>
            <a:ext cx="5496570" cy="2816"/>
          </a:xfrm>
          <a:prstGeom prst="line">
            <a:avLst/>
          </a:prstGeom>
          <a:ln>
            <a:solidFill>
              <a:srgbClr val="211C50"/>
            </a:solidFill>
          </a:ln>
        </p:spPr>
        <p:style>
          <a:lnRef idx="1">
            <a:schemeClr val="accent1"/>
          </a:lnRef>
          <a:fillRef idx="0">
            <a:schemeClr val="accent1"/>
          </a:fillRef>
          <a:effectRef idx="0">
            <a:schemeClr val="accent1"/>
          </a:effectRef>
          <a:fontRef idx="minor">
            <a:schemeClr val="tx1"/>
          </a:fontRef>
        </p:style>
      </p:cxnSp>
      <p:sp>
        <p:nvSpPr>
          <p:cNvPr id="63" name="Rectangle 62"/>
          <p:cNvSpPr/>
          <p:nvPr/>
        </p:nvSpPr>
        <p:spPr>
          <a:xfrm>
            <a:off x="150071" y="5455767"/>
            <a:ext cx="5496570" cy="815894"/>
          </a:xfrm>
          <a:prstGeom prst="rect">
            <a:avLst/>
          </a:prstGeom>
          <a:solidFill>
            <a:srgbClr val="F8F4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TextBox 72"/>
          <p:cNvSpPr txBox="1"/>
          <p:nvPr/>
        </p:nvSpPr>
        <p:spPr>
          <a:xfrm>
            <a:off x="291727" y="5124973"/>
            <a:ext cx="5345071" cy="1159292"/>
          </a:xfrm>
          <a:prstGeom prst="rect">
            <a:avLst/>
          </a:prstGeom>
          <a:noFill/>
          <a:ln w="3175">
            <a:noFill/>
          </a:ln>
        </p:spPr>
        <p:txBody>
          <a:bodyPr wrap="square" rtlCol="0">
            <a:spAutoFit/>
          </a:bodyPr>
          <a:lstStyle/>
          <a:p>
            <a:pPr algn="ctr"/>
            <a:r>
              <a:rPr lang="en-US" b="1" cap="small" dirty="0" smtClean="0">
                <a:solidFill>
                  <a:srgbClr val="211C50"/>
                </a:solidFill>
                <a:latin typeface="Times New Roman" panose="02020603050405020304" pitchFamily="18" charset="0"/>
                <a:cs typeface="Times New Roman" panose="02020603050405020304" pitchFamily="18" charset="0"/>
              </a:rPr>
              <a:t>Leveraging Resources</a:t>
            </a:r>
            <a:endParaRPr lang="en-US" b="1" cap="small" dirty="0">
              <a:solidFill>
                <a:srgbClr val="211C50"/>
              </a:solidFill>
              <a:latin typeface="Times New Roman" panose="02020603050405020304" pitchFamily="18" charset="0"/>
              <a:cs typeface="Times New Roman" panose="02020603050405020304" pitchFamily="18" charset="0"/>
            </a:endParaRPr>
          </a:p>
          <a:p>
            <a:pPr algn="just">
              <a:spcBef>
                <a:spcPts val="400"/>
              </a:spcBef>
            </a:pPr>
            <a:r>
              <a:rPr lang="en-US" sz="1200" dirty="0">
                <a:solidFill>
                  <a:srgbClr val="211C50"/>
                </a:solidFill>
                <a:latin typeface="Times New Roman" panose="02020603050405020304" pitchFamily="18" charset="0"/>
                <a:cs typeface="Times New Roman" panose="02020603050405020304" pitchFamily="18" charset="0"/>
              </a:rPr>
              <a:t>IRT is a collaborative program that that leverages military contributions and community resources to </a:t>
            </a:r>
            <a:r>
              <a:rPr lang="en-US" sz="1200" dirty="0" smtClean="0">
                <a:solidFill>
                  <a:srgbClr val="211C50"/>
                </a:solidFill>
                <a:latin typeface="Times New Roman" panose="02020603050405020304" pitchFamily="18" charset="0"/>
                <a:cs typeface="Times New Roman" panose="02020603050405020304" pitchFamily="18" charset="0"/>
              </a:rPr>
              <a:t>multiply value </a:t>
            </a:r>
            <a:r>
              <a:rPr lang="en-US" sz="1200" dirty="0">
                <a:solidFill>
                  <a:srgbClr val="211C50"/>
                </a:solidFill>
                <a:latin typeface="Times New Roman" panose="02020603050405020304" pitchFamily="18" charset="0"/>
                <a:cs typeface="Times New Roman" panose="02020603050405020304" pitchFamily="18" charset="0"/>
              </a:rPr>
              <a:t>and cost savings for participants. Communities typically provide materials (e.g. construction materials) and basic services (e.g. facilities).</a:t>
            </a:r>
          </a:p>
        </p:txBody>
      </p:sp>
    </p:spTree>
    <p:extLst>
      <p:ext uri="{BB962C8B-B14F-4D97-AF65-F5344CB8AC3E}">
        <p14:creationId xmlns:p14="http://schemas.microsoft.com/office/powerpoint/2010/main" val="31262158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30910" y="228465"/>
            <a:ext cx="7297682" cy="1138773"/>
          </a:xfrm>
          <a:prstGeom prst="rect">
            <a:avLst/>
          </a:prstGeom>
        </p:spPr>
        <p:txBody>
          <a:bodyPr wrap="square">
            <a:spAutoFit/>
          </a:bodyPr>
          <a:lstStyle/>
          <a:p>
            <a:r>
              <a:rPr lang="en-US" sz="2000" b="1" cap="small" dirty="0">
                <a:solidFill>
                  <a:srgbClr val="211C50"/>
                </a:solidFill>
                <a:latin typeface="Times New Roman" panose="02020603050405020304" pitchFamily="18" charset="0"/>
                <a:cs typeface="Times New Roman" panose="02020603050405020304" pitchFamily="18" charset="0"/>
              </a:rPr>
              <a:t>Innovative Readiness Training</a:t>
            </a:r>
          </a:p>
          <a:p>
            <a:pPr algn="just"/>
            <a:r>
              <a:rPr lang="en-US" sz="1200" dirty="0" smtClean="0">
                <a:solidFill>
                  <a:schemeClr val="tx1">
                    <a:lumMod val="65000"/>
                    <a:lumOff val="35000"/>
                  </a:schemeClr>
                </a:solidFill>
                <a:latin typeface="Times New Roman" panose="02020603050405020304" pitchFamily="18" charset="0"/>
                <a:cs typeface="Times New Roman" panose="02020603050405020304" pitchFamily="18" charset="0"/>
              </a:rPr>
              <a:t>Innovative Readiness Training (IRT) </a:t>
            </a:r>
            <a:r>
              <a:rPr lang="en-US" sz="1200" dirty="0">
                <a:solidFill>
                  <a:schemeClr val="tx1">
                    <a:lumMod val="65000"/>
                    <a:lumOff val="35000"/>
                  </a:schemeClr>
                </a:solidFill>
                <a:latin typeface="Times New Roman" panose="02020603050405020304" pitchFamily="18" charset="0"/>
                <a:cs typeface="Times New Roman" panose="02020603050405020304" pitchFamily="18" charset="0"/>
              </a:rPr>
              <a:t>is a </a:t>
            </a:r>
            <a:r>
              <a:rPr lang="en-US" sz="1200" dirty="0" smtClean="0">
                <a:solidFill>
                  <a:schemeClr val="tx1">
                    <a:lumMod val="65000"/>
                    <a:lumOff val="35000"/>
                  </a:schemeClr>
                </a:solidFill>
                <a:latin typeface="Times New Roman" panose="02020603050405020304" pitchFamily="18" charset="0"/>
                <a:cs typeface="Times New Roman" panose="02020603050405020304" pitchFamily="18" charset="0"/>
              </a:rPr>
              <a:t>Department of Defense (DoD) military training opportunity</a:t>
            </a:r>
            <a:r>
              <a:rPr lang="en-US" sz="1200" dirty="0">
                <a:solidFill>
                  <a:schemeClr val="tx1">
                    <a:lumMod val="65000"/>
                    <a:lumOff val="35000"/>
                  </a:schemeClr>
                </a:solidFill>
                <a:latin typeface="Times New Roman" panose="02020603050405020304" pitchFamily="18" charset="0"/>
                <a:cs typeface="Times New Roman" panose="02020603050405020304" pitchFamily="18" charset="0"/>
              </a:rPr>
              <a:t>, exclusive to the United States </a:t>
            </a:r>
            <a:r>
              <a:rPr lang="en-US" sz="1200" dirty="0" smtClean="0">
                <a:solidFill>
                  <a:schemeClr val="tx1">
                    <a:lumMod val="65000"/>
                    <a:lumOff val="35000"/>
                  </a:schemeClr>
                </a:solidFill>
                <a:latin typeface="Times New Roman" panose="02020603050405020304" pitchFamily="18" charset="0"/>
                <a:cs typeface="Times New Roman" panose="02020603050405020304" pitchFamily="18" charset="0"/>
              </a:rPr>
              <a:t>and </a:t>
            </a:r>
            <a:r>
              <a:rPr lang="en-US" sz="1200" dirty="0">
                <a:solidFill>
                  <a:schemeClr val="tx1">
                    <a:lumMod val="65000"/>
                    <a:lumOff val="35000"/>
                  </a:schemeClr>
                </a:solidFill>
                <a:latin typeface="Times New Roman" panose="02020603050405020304" pitchFamily="18" charset="0"/>
                <a:cs typeface="Times New Roman" panose="02020603050405020304" pitchFamily="18" charset="0"/>
              </a:rPr>
              <a:t>its territories, that delivers </a:t>
            </a:r>
            <a:r>
              <a:rPr lang="en-US" sz="1200" b="1" dirty="0" smtClean="0">
                <a:solidFill>
                  <a:srgbClr val="211C50"/>
                </a:solidFill>
                <a:latin typeface="Times New Roman" panose="02020603050405020304" pitchFamily="18" charset="0"/>
                <a:cs typeface="Times New Roman" panose="02020603050405020304" pitchFamily="18" charset="0"/>
              </a:rPr>
              <a:t>joint </a:t>
            </a:r>
            <a:r>
              <a:rPr lang="en-US" sz="1200" b="1" dirty="0">
                <a:solidFill>
                  <a:srgbClr val="211C50"/>
                </a:solidFill>
                <a:latin typeface="Times New Roman" panose="02020603050405020304" pitchFamily="18" charset="0"/>
                <a:cs typeface="Times New Roman" panose="02020603050405020304" pitchFamily="18" charset="0"/>
              </a:rPr>
              <a:t>training </a:t>
            </a:r>
            <a:r>
              <a:rPr lang="en-US" sz="1200" b="1" dirty="0" smtClean="0">
                <a:solidFill>
                  <a:srgbClr val="211C50"/>
                </a:solidFill>
                <a:latin typeface="Times New Roman" panose="02020603050405020304" pitchFamily="18" charset="0"/>
                <a:cs typeface="Times New Roman" panose="02020603050405020304" pitchFamily="18" charset="0"/>
              </a:rPr>
              <a:t>opportunities to increase deployment readiness.</a:t>
            </a:r>
            <a:r>
              <a:rPr lang="en-US" sz="1200" dirty="0" smtClean="0">
                <a:solidFill>
                  <a:schemeClr val="tx1">
                    <a:lumMod val="65000"/>
                    <a:lumOff val="35000"/>
                  </a:schemeClr>
                </a:solidFill>
                <a:latin typeface="Times New Roman" panose="02020603050405020304" pitchFamily="18" charset="0"/>
                <a:cs typeface="Times New Roman" panose="02020603050405020304" pitchFamily="18" charset="0"/>
              </a:rPr>
              <a:t> Simultaneously, IRT provides key services (health care, construction, transportation, and cybersecurity) with lasting benefits for our American communities.</a:t>
            </a:r>
            <a:r>
              <a:rPr lang="en-US" sz="1200" b="1" dirty="0" smtClean="0">
                <a:solidFill>
                  <a:schemeClr val="tx1">
                    <a:lumMod val="65000"/>
                    <a:lumOff val="35000"/>
                  </a:schemeClr>
                </a:solidFill>
                <a:latin typeface="Times New Roman" panose="02020603050405020304" pitchFamily="18" charset="0"/>
                <a:cs typeface="Times New Roman" panose="02020603050405020304" pitchFamily="18" charset="0"/>
              </a:rPr>
              <a:t> </a:t>
            </a:r>
            <a:endParaRPr lang="en-US" sz="1200" b="1"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pic>
        <p:nvPicPr>
          <p:cNvPr id="5" name="Picture 2" descr="Image result for DoD sea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0070" y="180625"/>
            <a:ext cx="1052988" cy="1052988"/>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528592" y="254662"/>
            <a:ext cx="1067524" cy="904913"/>
          </a:xfrm>
          <a:prstGeom prst="rect">
            <a:avLst/>
          </a:prstGeom>
        </p:spPr>
      </p:pic>
      <p:cxnSp>
        <p:nvCxnSpPr>
          <p:cNvPr id="7" name="Straight Connector 6"/>
          <p:cNvCxnSpPr/>
          <p:nvPr/>
        </p:nvCxnSpPr>
        <p:spPr>
          <a:xfrm>
            <a:off x="150070" y="1428821"/>
            <a:ext cx="9220445" cy="18979"/>
          </a:xfrm>
          <a:prstGeom prst="line">
            <a:avLst/>
          </a:prstGeom>
          <a:ln>
            <a:solidFill>
              <a:srgbClr val="211C50"/>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269370" y="1551497"/>
            <a:ext cx="3259222" cy="369332"/>
          </a:xfrm>
          <a:prstGeom prst="rect">
            <a:avLst/>
          </a:prstGeom>
          <a:noFill/>
        </p:spPr>
        <p:txBody>
          <a:bodyPr wrap="square" lIns="36005" rIns="36005" rtlCol="0">
            <a:spAutoFit/>
          </a:bodyPr>
          <a:lstStyle/>
          <a:p>
            <a:pPr algn="ctr">
              <a:spcBef>
                <a:spcPts val="315"/>
              </a:spcBef>
            </a:pPr>
            <a:r>
              <a:rPr lang="en-US" b="1" cap="small" dirty="0">
                <a:solidFill>
                  <a:srgbClr val="211C50"/>
                </a:solidFill>
                <a:latin typeface="Times New Roman" panose="02020603050405020304" pitchFamily="18" charset="0"/>
                <a:cs typeface="Times New Roman" panose="02020603050405020304" pitchFamily="18" charset="0"/>
              </a:rPr>
              <a:t>FY 2017 Program Summary</a:t>
            </a:r>
          </a:p>
        </p:txBody>
      </p:sp>
      <p:sp>
        <p:nvSpPr>
          <p:cNvPr id="14" name="TextBox 13"/>
          <p:cNvSpPr txBox="1"/>
          <p:nvPr/>
        </p:nvSpPr>
        <p:spPr>
          <a:xfrm>
            <a:off x="278855" y="1887344"/>
            <a:ext cx="3558985" cy="2862322"/>
          </a:xfrm>
          <a:prstGeom prst="rect">
            <a:avLst/>
          </a:prstGeom>
          <a:noFill/>
          <a:ln w="3175">
            <a:noFill/>
          </a:ln>
        </p:spPr>
        <p:txBody>
          <a:bodyPr wrap="square" lIns="45720" rIns="45720" rtlCol="0">
            <a:spAutoFit/>
          </a:bodyPr>
          <a:lstStyle/>
          <a:p>
            <a:pPr marL="171450" indent="-171450" algn="just">
              <a:buFont typeface="Arial" panose="020B0604020202020204" pitchFamily="34" charset="0"/>
              <a:buChar char="•"/>
            </a:pPr>
            <a:r>
              <a:rPr lang="en-US" sz="1200" dirty="0" smtClean="0">
                <a:latin typeface="Times New Roman" panose="02020603050405020304" pitchFamily="18" charset="0"/>
                <a:cs typeface="Times New Roman" panose="02020603050405020304" pitchFamily="18" charset="0"/>
              </a:rPr>
              <a:t>Arctic </a:t>
            </a:r>
            <a:r>
              <a:rPr lang="en-US" sz="1200" dirty="0">
                <a:latin typeface="Times New Roman" panose="02020603050405020304" pitchFamily="18" charset="0"/>
                <a:cs typeface="Times New Roman" panose="02020603050405020304" pitchFamily="18" charset="0"/>
              </a:rPr>
              <a:t>Care (AK) provided medical, dental, optometry, and veterinary training to over </a:t>
            </a:r>
            <a:r>
              <a:rPr lang="en-US" sz="1200" dirty="0" smtClean="0">
                <a:latin typeface="Times New Roman" panose="02020603050405020304" pitchFamily="18" charset="0"/>
                <a:cs typeface="Times New Roman" panose="02020603050405020304" pitchFamily="18" charset="0"/>
              </a:rPr>
              <a:t>175 military personnel, and services valued at $280k </a:t>
            </a:r>
            <a:r>
              <a:rPr lang="en-US" sz="1200" dirty="0">
                <a:latin typeface="Times New Roman" panose="02020603050405020304" pitchFamily="18" charset="0"/>
                <a:cs typeface="Times New Roman" panose="02020603050405020304" pitchFamily="18" charset="0"/>
              </a:rPr>
              <a:t>to over 3,900 underserved and uninsured patients </a:t>
            </a:r>
            <a:r>
              <a:rPr lang="en-US" sz="1200" dirty="0" smtClean="0">
                <a:latin typeface="Times New Roman" panose="02020603050405020304" pitchFamily="18" charset="0"/>
                <a:cs typeface="Times New Roman" panose="02020603050405020304" pitchFamily="18" charset="0"/>
              </a:rPr>
              <a:t>from Kodiak Island.</a:t>
            </a:r>
          </a:p>
          <a:p>
            <a:pPr marL="171450" indent="-171450" algn="just">
              <a:buFont typeface="Arial" panose="020B0604020202020204" pitchFamily="34" charset="0"/>
              <a:buChar char="•"/>
            </a:pPr>
            <a:r>
              <a:rPr lang="en-US" sz="1200" dirty="0" smtClean="0">
                <a:latin typeface="Times New Roman" panose="02020603050405020304" pitchFamily="18" charset="0"/>
                <a:cs typeface="Times New Roman" panose="02020603050405020304" pitchFamily="18" charset="0"/>
              </a:rPr>
              <a:t>Smoky </a:t>
            </a:r>
            <a:r>
              <a:rPr lang="en-US" sz="1200" dirty="0">
                <a:latin typeface="Times New Roman" panose="02020603050405020304" pitchFamily="18" charset="0"/>
                <a:cs typeface="Times New Roman" panose="02020603050405020304" pitchFamily="18" charset="0"/>
              </a:rPr>
              <a:t>Mountain Medical (NC) more than 200 sailors, soldiers and airmen worked with over 100 community partners to serve over 5,800 patients in Swain and Clay counties, including over 500 pairs of eyeglasses. </a:t>
            </a:r>
          </a:p>
          <a:p>
            <a:pPr marL="171450" indent="-171450" algn="just">
              <a:buFont typeface="Arial" panose="020B0604020202020204" pitchFamily="34" charset="0"/>
              <a:buChar char="•"/>
            </a:pPr>
            <a:r>
              <a:rPr lang="en-US" sz="1200" dirty="0">
                <a:latin typeface="Times New Roman" panose="02020603050405020304" pitchFamily="18" charset="0"/>
                <a:cs typeface="Times New Roman" panose="02020603050405020304" pitchFamily="18" charset="0"/>
              </a:rPr>
              <a:t>Camp Hinds Construction (ME) provided the Boy Scouts of America electrical services, road construction, and building renovations, as well as over 19,000 hands-on training hours to 260 service member over 14 weeks.</a:t>
            </a:r>
          </a:p>
        </p:txBody>
      </p:sp>
      <p:sp>
        <p:nvSpPr>
          <p:cNvPr id="15" name="Oval 14">
            <a:extLst>
              <a:ext uri="{FF2B5EF4-FFF2-40B4-BE49-F238E27FC236}">
                <a16:creationId xmlns="" xmlns:a16="http://schemas.microsoft.com/office/drawing/2014/main" id="{91249624-AF34-41C4-BE0E-B6D787B37B0F}"/>
              </a:ext>
            </a:extLst>
          </p:cNvPr>
          <p:cNvSpPr/>
          <p:nvPr/>
        </p:nvSpPr>
        <p:spPr>
          <a:xfrm>
            <a:off x="190500" y="1960022"/>
            <a:ext cx="260768" cy="222454"/>
          </a:xfrm>
          <a:prstGeom prst="ellipse">
            <a:avLst/>
          </a:prstGeom>
          <a:solidFill>
            <a:srgbClr val="B68C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b="1" dirty="0"/>
              <a:t>1</a:t>
            </a:r>
          </a:p>
        </p:txBody>
      </p:sp>
      <p:sp>
        <p:nvSpPr>
          <p:cNvPr id="16" name="Oval 15">
            <a:extLst>
              <a:ext uri="{FF2B5EF4-FFF2-40B4-BE49-F238E27FC236}">
                <a16:creationId xmlns="" xmlns:a16="http://schemas.microsoft.com/office/drawing/2014/main" id="{D27DEDD9-1C01-4F8B-B977-D534D0FD2CA8}"/>
              </a:ext>
            </a:extLst>
          </p:cNvPr>
          <p:cNvSpPr/>
          <p:nvPr/>
        </p:nvSpPr>
        <p:spPr>
          <a:xfrm>
            <a:off x="191485" y="2820369"/>
            <a:ext cx="259783" cy="220981"/>
          </a:xfrm>
          <a:prstGeom prst="ellipse">
            <a:avLst/>
          </a:prstGeom>
          <a:solidFill>
            <a:srgbClr val="B68C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b="1" dirty="0"/>
              <a:t>2</a:t>
            </a:r>
          </a:p>
        </p:txBody>
      </p:sp>
      <p:sp>
        <p:nvSpPr>
          <p:cNvPr id="17" name="Oval 16">
            <a:extLst>
              <a:ext uri="{FF2B5EF4-FFF2-40B4-BE49-F238E27FC236}">
                <a16:creationId xmlns="" xmlns:a16="http://schemas.microsoft.com/office/drawing/2014/main" id="{D0B02AE3-E073-451D-9B65-0BC739A9D972}"/>
              </a:ext>
            </a:extLst>
          </p:cNvPr>
          <p:cNvSpPr/>
          <p:nvPr/>
        </p:nvSpPr>
        <p:spPr>
          <a:xfrm>
            <a:off x="190500" y="3733799"/>
            <a:ext cx="260768" cy="235477"/>
          </a:xfrm>
          <a:prstGeom prst="ellipse">
            <a:avLst/>
          </a:prstGeom>
          <a:solidFill>
            <a:srgbClr val="B68C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b="1" dirty="0"/>
              <a:t>3</a:t>
            </a:r>
          </a:p>
        </p:txBody>
      </p:sp>
      <p:sp>
        <p:nvSpPr>
          <p:cNvPr id="2" name="TextBox 1"/>
          <p:cNvSpPr txBox="1"/>
          <p:nvPr/>
        </p:nvSpPr>
        <p:spPr>
          <a:xfrm>
            <a:off x="6714353" y="5498928"/>
            <a:ext cx="2837722" cy="1246495"/>
          </a:xfrm>
          <a:prstGeom prst="rect">
            <a:avLst/>
          </a:prstGeom>
          <a:noFill/>
        </p:spPr>
        <p:txBody>
          <a:bodyPr wrap="square" rtlCol="0">
            <a:spAutoFit/>
          </a:bodyPr>
          <a:lstStyle/>
          <a:p>
            <a:pPr algn="just"/>
            <a:endParaRPr lang="en-US" sz="300" b="1" cap="small" dirty="0">
              <a:solidFill>
                <a:srgbClr val="211C50"/>
              </a:solidFill>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r>
              <a:rPr lang="en-US" sz="1200" dirty="0" smtClean="0">
                <a:latin typeface="Times New Roman" panose="02020603050405020304" pitchFamily="18" charset="0"/>
                <a:cs typeface="Times New Roman" panose="02020603050405020304" pitchFamily="18" charset="0"/>
              </a:rPr>
              <a:t>Apply here: </a:t>
            </a:r>
            <a:r>
              <a:rPr lang="en-US" sz="1200" dirty="0">
                <a:latin typeface="Times New Roman" panose="02020603050405020304" pitchFamily="18" charset="0"/>
                <a:cs typeface="Times New Roman" panose="02020603050405020304" pitchFamily="18" charset="0"/>
                <a:hlinkClick r:id="rId4"/>
              </a:rPr>
              <a:t>http://</a:t>
            </a:r>
            <a:r>
              <a:rPr lang="en-US" sz="1200" dirty="0" smtClean="0">
                <a:latin typeface="Times New Roman" panose="02020603050405020304" pitchFamily="18" charset="0"/>
                <a:cs typeface="Times New Roman" panose="02020603050405020304" pitchFamily="18" charset="0"/>
                <a:hlinkClick r:id="rId4"/>
              </a:rPr>
              <a:t>irt.defense.gov/Applications.aspx</a:t>
            </a:r>
            <a:endParaRPr lang="en-US" sz="1200" dirty="0" smtClean="0">
              <a:latin typeface="Times New Roman" panose="02020603050405020304" pitchFamily="18" charset="0"/>
              <a:cs typeface="Times New Roman" panose="02020603050405020304" pitchFamily="18" charset="0"/>
            </a:endParaRPr>
          </a:p>
          <a:p>
            <a:pPr marL="171450" indent="-171450" algn="just">
              <a:buFont typeface="Arial" panose="020B0604020202020204" pitchFamily="34" charset="0"/>
              <a:buChar char="•"/>
            </a:pPr>
            <a:r>
              <a:rPr lang="en-US" sz="1200" dirty="0" smtClean="0">
                <a:solidFill>
                  <a:srgbClr val="211C50"/>
                </a:solidFill>
                <a:latin typeface="Times New Roman" panose="02020603050405020304" pitchFamily="18" charset="0"/>
                <a:cs typeface="Times New Roman" panose="02020603050405020304" pitchFamily="18" charset="0"/>
              </a:rPr>
              <a:t>Questions: </a:t>
            </a:r>
            <a:r>
              <a:rPr lang="en-US" sz="1200" dirty="0" smtClean="0">
                <a:solidFill>
                  <a:srgbClr val="7F7F7F"/>
                </a:solidFill>
                <a:latin typeface="Times New Roman" panose="02020603050405020304" pitchFamily="18" charset="0"/>
                <a:cs typeface="Times New Roman" panose="02020603050405020304" pitchFamily="18" charset="0"/>
                <a:hlinkClick r:id="rId5"/>
              </a:rPr>
              <a:t>osd.irt@mail.mil</a:t>
            </a:r>
            <a:r>
              <a:rPr lang="en-US" sz="1200" dirty="0" smtClean="0">
                <a:solidFill>
                  <a:srgbClr val="7F7F7F"/>
                </a:solidFill>
                <a:latin typeface="Times New Roman" panose="02020603050405020304" pitchFamily="18" charset="0"/>
                <a:cs typeface="Times New Roman" panose="02020603050405020304" pitchFamily="18" charset="0"/>
              </a:rPr>
              <a:t> </a:t>
            </a:r>
          </a:p>
          <a:p>
            <a:pPr marL="171450" indent="-171450" algn="just">
              <a:buFont typeface="Arial" panose="020B0604020202020204" pitchFamily="34" charset="0"/>
              <a:buChar char="•"/>
            </a:pPr>
            <a:r>
              <a:rPr lang="en-US" sz="1200" i="1" dirty="0" smtClean="0">
                <a:latin typeface="Times New Roman" panose="02020603050405020304" pitchFamily="18" charset="0"/>
                <a:cs typeface="Times New Roman" panose="02020603050405020304" pitchFamily="18" charset="0"/>
              </a:rPr>
              <a:t>*Ask us how to connect with your local military unit to establish a partnership for smaller community projects.</a:t>
            </a:r>
          </a:p>
        </p:txBody>
      </p:sp>
      <p:cxnSp>
        <p:nvCxnSpPr>
          <p:cNvPr id="22" name="Straight Connector 21"/>
          <p:cNvCxnSpPr/>
          <p:nvPr/>
        </p:nvCxnSpPr>
        <p:spPr>
          <a:xfrm>
            <a:off x="4143737" y="1910887"/>
            <a:ext cx="24300" cy="2661113"/>
          </a:xfrm>
          <a:prstGeom prst="line">
            <a:avLst/>
          </a:prstGeom>
          <a:ln>
            <a:solidFill>
              <a:srgbClr val="211C5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150069" y="4927331"/>
            <a:ext cx="9220445" cy="18979"/>
          </a:xfrm>
          <a:prstGeom prst="line">
            <a:avLst/>
          </a:prstGeom>
          <a:ln>
            <a:solidFill>
              <a:srgbClr val="211C50"/>
            </a:solidFill>
          </a:ln>
        </p:spPr>
        <p:style>
          <a:lnRef idx="1">
            <a:schemeClr val="accent1"/>
          </a:lnRef>
          <a:fillRef idx="0">
            <a:schemeClr val="accent1"/>
          </a:fillRef>
          <a:effectRef idx="0">
            <a:schemeClr val="accent1"/>
          </a:effectRef>
          <a:fontRef idx="minor">
            <a:schemeClr val="tx1"/>
          </a:fontRef>
        </p:style>
      </p:cxnSp>
      <p:sp>
        <p:nvSpPr>
          <p:cNvPr id="29" name="Rectangle 28"/>
          <p:cNvSpPr/>
          <p:nvPr/>
        </p:nvSpPr>
        <p:spPr>
          <a:xfrm>
            <a:off x="608267" y="1551497"/>
            <a:ext cx="2914580" cy="369332"/>
          </a:xfrm>
          <a:prstGeom prst="rect">
            <a:avLst/>
          </a:prstGeom>
        </p:spPr>
        <p:txBody>
          <a:bodyPr wrap="none">
            <a:spAutoFit/>
          </a:bodyPr>
          <a:lstStyle/>
          <a:p>
            <a:pPr lvl="0" algn="just"/>
            <a:r>
              <a:rPr lang="en-US" b="1" cap="small" dirty="0" smtClean="0">
                <a:solidFill>
                  <a:srgbClr val="211C50"/>
                </a:solidFill>
                <a:latin typeface="Times New Roman" panose="02020603050405020304" pitchFamily="18" charset="0"/>
                <a:cs typeface="Times New Roman" panose="02020603050405020304" pitchFamily="18" charset="0"/>
              </a:rPr>
              <a:t>2017 Mission Highlights </a:t>
            </a:r>
            <a:endParaRPr lang="en-US" b="1" cap="small" dirty="0">
              <a:solidFill>
                <a:srgbClr val="211C50"/>
              </a:solidFill>
              <a:latin typeface="Times New Roman" panose="02020603050405020304" pitchFamily="18" charset="0"/>
              <a:cs typeface="Times New Roman" panose="02020603050405020304" pitchFamily="18" charset="0"/>
            </a:endParaRPr>
          </a:p>
        </p:txBody>
      </p:sp>
      <p:sp>
        <p:nvSpPr>
          <p:cNvPr id="30" name="Rectangle 29"/>
          <p:cNvSpPr/>
          <p:nvPr/>
        </p:nvSpPr>
        <p:spPr>
          <a:xfrm>
            <a:off x="7276890" y="5129596"/>
            <a:ext cx="1712648" cy="369332"/>
          </a:xfrm>
          <a:prstGeom prst="rect">
            <a:avLst/>
          </a:prstGeom>
        </p:spPr>
        <p:txBody>
          <a:bodyPr wrap="none">
            <a:spAutoFit/>
          </a:bodyPr>
          <a:lstStyle/>
          <a:p>
            <a:pPr algn="just"/>
            <a:r>
              <a:rPr lang="en-US" b="1" cap="small" dirty="0" smtClean="0">
                <a:solidFill>
                  <a:srgbClr val="211C50"/>
                </a:solidFill>
                <a:latin typeface="Times New Roman" panose="02020603050405020304" pitchFamily="18" charset="0"/>
                <a:cs typeface="Times New Roman" panose="02020603050405020304" pitchFamily="18" charset="0"/>
              </a:rPr>
              <a:t>How To Apply</a:t>
            </a:r>
          </a:p>
        </p:txBody>
      </p:sp>
      <p:sp>
        <p:nvSpPr>
          <p:cNvPr id="20" name="Rectangle 19"/>
          <p:cNvSpPr/>
          <p:nvPr/>
        </p:nvSpPr>
        <p:spPr>
          <a:xfrm>
            <a:off x="2051073" y="5028087"/>
            <a:ext cx="2462725" cy="538609"/>
          </a:xfrm>
          <a:prstGeom prst="rect">
            <a:avLst/>
          </a:prstGeom>
        </p:spPr>
        <p:txBody>
          <a:bodyPr wrap="none">
            <a:spAutoFit/>
          </a:bodyPr>
          <a:lstStyle/>
          <a:p>
            <a:pPr lvl="0" algn="just"/>
            <a:r>
              <a:rPr lang="en-US" b="1" cap="small" dirty="0" smtClean="0">
                <a:solidFill>
                  <a:srgbClr val="211C50"/>
                </a:solidFill>
                <a:latin typeface="Times New Roman" panose="02020603050405020304" pitchFamily="18" charset="0"/>
                <a:cs typeface="Times New Roman" panose="02020603050405020304" pitchFamily="18" charset="0"/>
              </a:rPr>
              <a:t>Community Timeline</a:t>
            </a:r>
          </a:p>
          <a:p>
            <a:pPr lvl="0" algn="ctr"/>
            <a:r>
              <a:rPr lang="en-US" sz="1100" cap="small" dirty="0" smtClean="0">
                <a:latin typeface="Times New Roman" panose="02020603050405020304" pitchFamily="18" charset="0"/>
                <a:cs typeface="Times New Roman" panose="02020603050405020304" pitchFamily="18" charset="0"/>
              </a:rPr>
              <a:t>(</a:t>
            </a:r>
            <a:r>
              <a:rPr lang="en-US" sz="1100" dirty="0" smtClean="0">
                <a:latin typeface="Times New Roman" panose="02020603050405020304" pitchFamily="18" charset="0"/>
                <a:cs typeface="Times New Roman" panose="02020603050405020304" pitchFamily="18" charset="0"/>
              </a:rPr>
              <a:t>18 Months – 2 Years</a:t>
            </a:r>
            <a:r>
              <a:rPr lang="en-US" sz="1100" cap="small" dirty="0" smtClean="0">
                <a:latin typeface="Times New Roman" panose="02020603050405020304" pitchFamily="18" charset="0"/>
                <a:cs typeface="Times New Roman" panose="02020603050405020304" pitchFamily="18" charset="0"/>
              </a:rPr>
              <a:t>)</a:t>
            </a:r>
            <a:endParaRPr lang="en-US" sz="1100" cap="small" dirty="0">
              <a:latin typeface="Times New Roman" panose="02020603050405020304" pitchFamily="18" charset="0"/>
              <a:cs typeface="Times New Roman" panose="02020603050405020304" pitchFamily="18" charset="0"/>
            </a:endParaRPr>
          </a:p>
        </p:txBody>
      </p:sp>
      <p:pic>
        <p:nvPicPr>
          <p:cNvPr id="13" name="Picture 12"/>
          <p:cNvPicPr>
            <a:picLocks noChangeAspect="1"/>
          </p:cNvPicPr>
          <p:nvPr/>
        </p:nvPicPr>
        <p:blipFill>
          <a:blip r:embed="rId6"/>
          <a:stretch>
            <a:fillRect/>
          </a:stretch>
        </p:blipFill>
        <p:spPr>
          <a:xfrm>
            <a:off x="150068" y="5624844"/>
            <a:ext cx="6388517" cy="1510013"/>
          </a:xfrm>
          <a:prstGeom prst="rect">
            <a:avLst/>
          </a:prstGeom>
        </p:spPr>
      </p:pic>
      <p:pic>
        <p:nvPicPr>
          <p:cNvPr id="9" name="Picture 8"/>
          <p:cNvPicPr>
            <a:picLocks noChangeAspect="1"/>
          </p:cNvPicPr>
          <p:nvPr/>
        </p:nvPicPr>
        <p:blipFill>
          <a:blip r:embed="rId7"/>
          <a:stretch>
            <a:fillRect/>
          </a:stretch>
        </p:blipFill>
        <p:spPr>
          <a:xfrm>
            <a:off x="4209726" y="1935476"/>
            <a:ext cx="5248158" cy="2989713"/>
          </a:xfrm>
          <a:prstGeom prst="rect">
            <a:avLst/>
          </a:prstGeom>
        </p:spPr>
      </p:pic>
      <p:sp>
        <p:nvSpPr>
          <p:cNvPr id="24" name="Oval 23">
            <a:extLst>
              <a:ext uri="{FF2B5EF4-FFF2-40B4-BE49-F238E27FC236}">
                <a16:creationId xmlns:a16="http://schemas.microsoft.com/office/drawing/2014/main" xmlns="" id="{CFF962DD-8453-495E-A5E1-DC5F8F47AA52}"/>
              </a:ext>
            </a:extLst>
          </p:cNvPr>
          <p:cNvSpPr>
            <a:spLocks noChangeAspect="1"/>
          </p:cNvSpPr>
          <p:nvPr/>
        </p:nvSpPr>
        <p:spPr>
          <a:xfrm>
            <a:off x="5126635" y="2383963"/>
            <a:ext cx="182880" cy="182880"/>
          </a:xfrm>
          <a:prstGeom prst="ellipse">
            <a:avLst/>
          </a:prstGeom>
          <a:solidFill>
            <a:srgbClr val="B68C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84" b="1" dirty="0"/>
              <a:t>1</a:t>
            </a:r>
          </a:p>
        </p:txBody>
      </p:sp>
      <p:sp>
        <p:nvSpPr>
          <p:cNvPr id="25" name="Oval 24">
            <a:extLst>
              <a:ext uri="{FF2B5EF4-FFF2-40B4-BE49-F238E27FC236}">
                <a16:creationId xmlns:a16="http://schemas.microsoft.com/office/drawing/2014/main" xmlns="" id="{02D212A0-6CC3-4D5E-A2A0-C34136796407}"/>
              </a:ext>
            </a:extLst>
          </p:cNvPr>
          <p:cNvSpPr>
            <a:spLocks noChangeAspect="1"/>
          </p:cNvSpPr>
          <p:nvPr/>
        </p:nvSpPr>
        <p:spPr>
          <a:xfrm>
            <a:off x="8361707" y="3466645"/>
            <a:ext cx="182880" cy="182880"/>
          </a:xfrm>
          <a:prstGeom prst="ellipse">
            <a:avLst/>
          </a:prstGeom>
          <a:solidFill>
            <a:srgbClr val="B68C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84" b="1" dirty="0"/>
              <a:t>2</a:t>
            </a:r>
          </a:p>
        </p:txBody>
      </p:sp>
      <p:sp>
        <p:nvSpPr>
          <p:cNvPr id="26" name="Oval 25">
            <a:extLst>
              <a:ext uri="{FF2B5EF4-FFF2-40B4-BE49-F238E27FC236}">
                <a16:creationId xmlns:a16="http://schemas.microsoft.com/office/drawing/2014/main" xmlns="" id="{53201553-FE01-4528-9860-69E7C71F9AAE}"/>
              </a:ext>
            </a:extLst>
          </p:cNvPr>
          <p:cNvSpPr>
            <a:spLocks noChangeAspect="1"/>
          </p:cNvSpPr>
          <p:nvPr/>
        </p:nvSpPr>
        <p:spPr>
          <a:xfrm>
            <a:off x="8763000" y="2475403"/>
            <a:ext cx="182880" cy="182880"/>
          </a:xfrm>
          <a:prstGeom prst="ellipse">
            <a:avLst/>
          </a:prstGeom>
          <a:solidFill>
            <a:srgbClr val="B68C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84" b="1" dirty="0"/>
              <a:t>3</a:t>
            </a:r>
          </a:p>
        </p:txBody>
      </p:sp>
    </p:spTree>
    <p:extLst>
      <p:ext uri="{BB962C8B-B14F-4D97-AF65-F5344CB8AC3E}">
        <p14:creationId xmlns:p14="http://schemas.microsoft.com/office/powerpoint/2010/main" val="164078503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ustom 1">
    <a:dk1>
      <a:sysClr val="windowText" lastClr="000000"/>
    </a:dk1>
    <a:lt1>
      <a:sysClr val="window" lastClr="FFFFFF"/>
    </a:lt1>
    <a:dk2>
      <a:srgbClr val="1F497D"/>
    </a:dk2>
    <a:lt2>
      <a:srgbClr val="EEECE1"/>
    </a:lt2>
    <a:accent1>
      <a:srgbClr val="0F2210"/>
    </a:accent1>
    <a:accent2>
      <a:srgbClr val="245227"/>
    </a:accent2>
    <a:accent3>
      <a:srgbClr val="488862"/>
    </a:accent3>
    <a:accent4>
      <a:srgbClr val="59AA7A"/>
    </a:accent4>
    <a:accent5>
      <a:srgbClr val="9ED2AE"/>
    </a:accent5>
    <a:accent6>
      <a:srgbClr val="C2ECC9"/>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Office Theme</Template>
  <TotalTime>260</TotalTime>
  <Words>429</Words>
  <Application>Microsoft Office PowerPoint</Application>
  <PresentationFormat>Custom</PresentationFormat>
  <Paragraphs>52</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Times New Roman</vt:lpstr>
      <vt:lpstr>Office Theme</vt:lpstr>
      <vt:lpstr>PowerPoint Presentation</vt:lpstr>
      <vt:lpstr>PowerPoint Presentation</vt:lpstr>
    </vt:vector>
  </TitlesOfParts>
  <Company>LMI</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Goodspeed, Laura</dc:creator>
  <cp:lastModifiedBy>KinsleJC</cp:lastModifiedBy>
  <cp:revision>27</cp:revision>
  <dcterms:created xsi:type="dcterms:W3CDTF">2017-12-15T16:45:02Z</dcterms:created>
  <dcterms:modified xsi:type="dcterms:W3CDTF">2018-08-02T13:09:27Z</dcterms:modified>
</cp:coreProperties>
</file>