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95" r:id="rId19"/>
    <p:sldId id="296" r:id="rId20"/>
    <p:sldId id="297" r:id="rId21"/>
    <p:sldId id="273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  <p:sldId id="293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7F4A-189A-43FB-BE9D-B7D9293F2E70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7D30-1503-4E9B-8057-063291E3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cs typeface="Arial" panose="020B0604020202020204" pitchFamily="34" charset="0"/>
              </a:rPr>
              <a:t>I-539, Application To Extend/Change Nonimmigrant Status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62100" y="3962400"/>
            <a:ext cx="6248400" cy="1066800"/>
          </a:xfrm>
        </p:spPr>
        <p:txBody>
          <a:bodyPr/>
          <a:lstStyle/>
          <a:p>
            <a:r>
              <a:rPr lang="en-US" b="1" dirty="0" smtClean="0"/>
              <a:t>United States Citizenship and Immigration Services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33570" y="62116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2"/>
                </a:solidFill>
              </a:rPr>
              <a:t>myUSICS</a:t>
            </a:r>
            <a:r>
              <a:rPr lang="en-US" b="1" dirty="0" smtClean="0">
                <a:solidFill>
                  <a:schemeClr val="tx2"/>
                </a:solidFill>
              </a:rPr>
              <a:t> Team</a:t>
            </a: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January 2019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30" y="0"/>
            <a:ext cx="2294540" cy="2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40563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Screenshots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About You – Additional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075" y="428625"/>
            <a:ext cx="11106150" cy="159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About You – Your immigration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550" y="447675"/>
            <a:ext cx="11087100" cy="189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Moral Character – Party or group affiliations 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550" y="457200"/>
            <a:ext cx="11087100" cy="199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Moral Character – Immigration Proceedings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363" y="428625"/>
            <a:ext cx="11134725" cy="103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9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Reason for request (without hard stop)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838" y="533400"/>
            <a:ext cx="11115675" cy="79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Reason for request (with hard stop)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975" y="457200"/>
            <a:ext cx="11029950" cy="100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Information about request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113" y="504825"/>
            <a:ext cx="10944225" cy="128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Additional information about request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275" y="485775"/>
            <a:ext cx="11258550" cy="203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Additional applicants (without hard stop)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075" y="457200"/>
            <a:ext cx="1110615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Your Application – Additional applicants (with hard stop)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263" y="457200"/>
            <a:ext cx="11058525" cy="102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962400" cy="25876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Application Overview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381000"/>
            <a:ext cx="10344150" cy="223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Additional Information – Optional explanation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888" y="457200"/>
            <a:ext cx="11153775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Evidence – Required evidence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13" y="504825"/>
            <a:ext cx="10715625" cy="20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5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Evidence – Additional evidence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138" y="457200"/>
            <a:ext cx="11344275" cy="137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Review your application (with hard stop)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038" y="457200"/>
            <a:ext cx="11268075" cy="173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Review your application (without hard stop)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463" y="495300"/>
            <a:ext cx="11210925" cy="144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Your application summary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75" y="533400"/>
            <a:ext cx="11334750" cy="202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9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Your application summary continued </a:t>
            </a: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34900" cy="208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2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Your application summary continued </a:t>
            </a: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457200"/>
            <a:ext cx="12534900" cy="2085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912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Your application summary continued </a:t>
            </a:r>
            <a:endParaRPr lang="en-U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457200"/>
            <a:ext cx="12392025" cy="176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46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Preparer signature </a:t>
            </a:r>
            <a:br>
              <a:rPr lang="en-US" sz="1800" dirty="0" smtClean="0"/>
            </a:br>
            <a:r>
              <a:rPr lang="en-US" sz="1800" dirty="0" smtClean="0"/>
              <a:t>Note: if preparer exists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075" y="581025"/>
            <a:ext cx="11106150" cy="205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962400" cy="25876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Start Application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9175" y="381000"/>
            <a:ext cx="11182350" cy="194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Preparer signature upload</a:t>
            </a:r>
            <a:br>
              <a:rPr lang="en-US" sz="1800" dirty="0" smtClean="0"/>
            </a:br>
            <a:r>
              <a:rPr lang="en-US" sz="1800" dirty="0" smtClean="0"/>
              <a:t>Note: if preparer exists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600075"/>
            <a:ext cx="11220450" cy="97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Interpreter signature </a:t>
            </a:r>
            <a:br>
              <a:rPr lang="en-US" sz="1800" dirty="0" smtClean="0"/>
            </a:br>
            <a:r>
              <a:rPr lang="en-US" sz="1800" dirty="0" smtClean="0"/>
              <a:t>Note: if Interpreter exists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838" y="619125"/>
            <a:ext cx="11115675" cy="150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7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Interpreter signature upload </a:t>
            </a:r>
            <a:br>
              <a:rPr lang="en-US" sz="1800" dirty="0" smtClean="0"/>
            </a:br>
            <a:r>
              <a:rPr lang="en-US" sz="1800" dirty="0" smtClean="0"/>
              <a:t>Note: if Interpreter exists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313" y="609600"/>
            <a:ext cx="11096625" cy="9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Your signature</a:t>
            </a:r>
            <a:br>
              <a:rPr lang="en-US" sz="1800" dirty="0" smtClean="0"/>
            </a:br>
            <a:r>
              <a:rPr lang="en-US" sz="1800" dirty="0" smtClean="0"/>
              <a:t>Note: with Interpreter and Preparer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788" y="685800"/>
            <a:ext cx="11077575" cy="10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14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Your signature</a:t>
            </a:r>
            <a:br>
              <a:rPr lang="en-US" sz="1800" dirty="0" smtClean="0"/>
            </a:br>
            <a:r>
              <a:rPr lang="en-US" sz="1800" dirty="0" smtClean="0"/>
              <a:t>Note: without Interpreter and Preparer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838" y="609600"/>
            <a:ext cx="11115675" cy="82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1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Your signature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888" y="371475"/>
            <a:ext cx="11153775" cy="202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7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Review and Submit –  Pay and submit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381000"/>
            <a:ext cx="11125200" cy="14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5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Pay.gov screens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3015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Confirmation – payment unsuccessful 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879987"/>
            <a:ext cx="15430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3810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Confirmation – payment successful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1039761"/>
            <a:ext cx="153638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44958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Getting Started – Basis for eligibility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213" y="381000"/>
            <a:ext cx="11020425" cy="142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Getting Started – Preparer and interpreter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38" y="390525"/>
            <a:ext cx="11191875" cy="125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Getting Started – Preparer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313" y="457200"/>
            <a:ext cx="11096625" cy="185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Getting Started – Interpreter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263" y="381000"/>
            <a:ext cx="11058525" cy="207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About You – Your name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975" y="381000"/>
            <a:ext cx="11029950" cy="90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24600" cy="3048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I-539: About You – Your contact information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447675"/>
            <a:ext cx="11125200" cy="186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337</Words>
  <Application>Microsoft Office PowerPoint</Application>
  <PresentationFormat>On-screen Show (4:3)</PresentationFormat>
  <Paragraphs>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Source Sans Pro</vt:lpstr>
      <vt:lpstr>Office Theme</vt:lpstr>
      <vt:lpstr>I-539, Application To Extend/Change Nonimmigrant Status</vt:lpstr>
      <vt:lpstr>I-539: Application Overview</vt:lpstr>
      <vt:lpstr>I-539: Start Application </vt:lpstr>
      <vt:lpstr>I-539: Getting Started – Basis for eligibility</vt:lpstr>
      <vt:lpstr>I-539: Getting Started – Preparer and interpreter information</vt:lpstr>
      <vt:lpstr>I-539: Getting Started – Preparer information</vt:lpstr>
      <vt:lpstr>I-539: Getting Started – Interpreter information</vt:lpstr>
      <vt:lpstr>I-539: About You – Your name</vt:lpstr>
      <vt:lpstr>I-539: About You – Your contact information</vt:lpstr>
      <vt:lpstr>I-539: About You – Additional information</vt:lpstr>
      <vt:lpstr>I-539: About You – Your immigration information</vt:lpstr>
      <vt:lpstr>I-539: Moral Character – Party or group affiliations  </vt:lpstr>
      <vt:lpstr>I-539: Moral Character – Immigration Proceedings</vt:lpstr>
      <vt:lpstr>I-539: Your Application – Reason for request (without hard stop)</vt:lpstr>
      <vt:lpstr>I-539: Your Application – Reason for request (with hard stop)</vt:lpstr>
      <vt:lpstr>I-539: Your Application – Information about request</vt:lpstr>
      <vt:lpstr>I-539: Your Application – Additional information about request</vt:lpstr>
      <vt:lpstr>I-539: Your Application – Additional applicants (without hard stop)</vt:lpstr>
      <vt:lpstr>I-539: Your Application – Additional applicants (with hard stop)</vt:lpstr>
      <vt:lpstr>I-539: Additional Information – Optional explanation</vt:lpstr>
      <vt:lpstr>I-539: Evidence – Required evidence </vt:lpstr>
      <vt:lpstr>I-539: Evidence – Additional evidence</vt:lpstr>
      <vt:lpstr>I-539: Review and Submit – Review your application (with hard stop)</vt:lpstr>
      <vt:lpstr>I-539: Review and Submit – Review your application (without hard stop)</vt:lpstr>
      <vt:lpstr>I-539: Review and Submit – Your application summary</vt:lpstr>
      <vt:lpstr>I-539: Review and Submit – Your application summary continued </vt:lpstr>
      <vt:lpstr>I-539: Review and Submit – Your application summary continued </vt:lpstr>
      <vt:lpstr>I-539: Review and Submit – Your application summary continued </vt:lpstr>
      <vt:lpstr>I-539: Review and Submit –  Preparer signature  Note: if preparer exists</vt:lpstr>
      <vt:lpstr>I-539: Review and Submit –  Preparer signature upload Note: if preparer exists</vt:lpstr>
      <vt:lpstr>I-539: Review and Submit –  Interpreter signature  Note: if Interpreter exists</vt:lpstr>
      <vt:lpstr>I-539: Review and Submit –  Interpreter signature upload  Note: if Interpreter exists</vt:lpstr>
      <vt:lpstr>I-539: Review and Submit –  Your signature Note: with Interpreter and Preparer </vt:lpstr>
      <vt:lpstr>I-539: Review and Submit –  Your signature Note: without Interpreter and Preparer </vt:lpstr>
      <vt:lpstr>I-539: Review and Submit –  Your signature  </vt:lpstr>
      <vt:lpstr>I-539: Review and Submit –  Pay and submit</vt:lpstr>
      <vt:lpstr>Pay.gov screens  </vt:lpstr>
      <vt:lpstr>I-539: Confirmation – payment unsuccessful  </vt:lpstr>
      <vt:lpstr>I-539: Confirmation – payment successful   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I-539, Application To Extend/Change Nonimmigrant Status</dc:title>
  <dc:creator>Taibl, Ryan M (CTR)</dc:creator>
  <cp:lastModifiedBy>Herrera, Fernando (CTR)</cp:lastModifiedBy>
  <cp:revision>22</cp:revision>
  <dcterms:created xsi:type="dcterms:W3CDTF">2019-01-16T19:20:44Z</dcterms:created>
  <dcterms:modified xsi:type="dcterms:W3CDTF">2019-03-11T17:36:30Z</dcterms:modified>
</cp:coreProperties>
</file>