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8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8873-D26A-4F25-94CC-8F135313E49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3D60-CBE4-4293-AD7B-E490C5A0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93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8873-D26A-4F25-94CC-8F135313E49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3D60-CBE4-4293-AD7B-E490C5A0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9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8873-D26A-4F25-94CC-8F135313E49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3D60-CBE4-4293-AD7B-E490C5A0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067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8873-D26A-4F25-94CC-8F135313E49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3D60-CBE4-4293-AD7B-E490C5A0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789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8873-D26A-4F25-94CC-8F135313E49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3D60-CBE4-4293-AD7B-E490C5A0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5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8873-D26A-4F25-94CC-8F135313E49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3D60-CBE4-4293-AD7B-E490C5A0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08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8873-D26A-4F25-94CC-8F135313E49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3D60-CBE4-4293-AD7B-E490C5A0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850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8873-D26A-4F25-94CC-8F135313E49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3D60-CBE4-4293-AD7B-E490C5A0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670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8873-D26A-4F25-94CC-8F135313E49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3D60-CBE4-4293-AD7B-E490C5A0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66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8873-D26A-4F25-94CC-8F135313E49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3D60-CBE4-4293-AD7B-E490C5A0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44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8873-D26A-4F25-94CC-8F135313E49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3D60-CBE4-4293-AD7B-E490C5A0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60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C8873-D26A-4F25-94CC-8F135313E49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93D60-CBE4-4293-AD7B-E490C5A0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048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92" y="94790"/>
            <a:ext cx="11928198" cy="6413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582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FBI - CJIS Division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Mike, Sammi J. (CJIS) (FBI)</dc:creator>
  <cp:lastModifiedBy>Mejia-Garcia, Ana D. (DO) (FBI)</cp:lastModifiedBy>
  <cp:revision>2</cp:revision>
  <dcterms:created xsi:type="dcterms:W3CDTF">2019-04-12T11:12:02Z</dcterms:created>
  <dcterms:modified xsi:type="dcterms:W3CDTF">2019-05-17T15:07:58Z</dcterms:modified>
</cp:coreProperties>
</file>