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sldIdLst>
    <p:sldId id="256"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0" d="100"/>
          <a:sy n="110" d="100"/>
        </p:scale>
        <p:origin x="492"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1.xml"/><Relationship Id="rId7" Type="http://schemas.openxmlformats.org/officeDocument/2006/relationships/tableStyles" Target="tableStyles.xml"/><Relationship Id="rId2" Type="http://schemas.openxmlformats.org/officeDocument/2006/relationships/slideMaster" Target="slideMasters/slideMaster1.xml"/><Relationship Id="rId1" Type="http://schemas.openxmlformats.org/officeDocument/2006/relationships/customXml" Target="../customXml/item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C9C13E-8454-481D-9005-CA238724BCE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4E651FB-43F2-47B9-ABE2-C7A73D647C9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E991570-D9B7-4D52-A954-D0BCE522AFEB}"/>
              </a:ext>
            </a:extLst>
          </p:cNvPr>
          <p:cNvSpPr>
            <a:spLocks noGrp="1"/>
          </p:cNvSpPr>
          <p:nvPr>
            <p:ph type="dt" sz="half" idx="10"/>
          </p:nvPr>
        </p:nvSpPr>
        <p:spPr/>
        <p:txBody>
          <a:bodyPr/>
          <a:lstStyle/>
          <a:p>
            <a:fld id="{B97F9B01-B5E8-44BA-B5BD-C2903E9A40BA}" type="datetimeFigureOut">
              <a:rPr lang="en-US" smtClean="0"/>
              <a:t>12/17/2019</a:t>
            </a:fld>
            <a:endParaRPr lang="en-US"/>
          </a:p>
        </p:txBody>
      </p:sp>
      <p:sp>
        <p:nvSpPr>
          <p:cNvPr id="5" name="Footer Placeholder 4">
            <a:extLst>
              <a:ext uri="{FF2B5EF4-FFF2-40B4-BE49-F238E27FC236}">
                <a16:creationId xmlns:a16="http://schemas.microsoft.com/office/drawing/2014/main" id="{4606B277-3B66-4C32-93F8-85FB44B1489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0FF3523-59E6-4D4A-AFF7-ECE05FA17243}"/>
              </a:ext>
            </a:extLst>
          </p:cNvPr>
          <p:cNvSpPr>
            <a:spLocks noGrp="1"/>
          </p:cNvSpPr>
          <p:nvPr>
            <p:ph type="sldNum" sz="quarter" idx="12"/>
          </p:nvPr>
        </p:nvSpPr>
        <p:spPr/>
        <p:txBody>
          <a:bodyPr/>
          <a:lstStyle/>
          <a:p>
            <a:fld id="{723418D5-6A73-4EF1-AB9A-F63543DE5800}" type="slidenum">
              <a:rPr lang="en-US" smtClean="0"/>
              <a:t>‹#›</a:t>
            </a:fld>
            <a:endParaRPr lang="en-US"/>
          </a:p>
        </p:txBody>
      </p:sp>
    </p:spTree>
    <p:extLst>
      <p:ext uri="{BB962C8B-B14F-4D97-AF65-F5344CB8AC3E}">
        <p14:creationId xmlns:p14="http://schemas.microsoft.com/office/powerpoint/2010/main" val="3994499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A2E7DB-9EF1-405C-BB9D-1068F5C2D86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39524F1-E1BA-442C-A3C5-11A3E840054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6C34F87-E673-4016-BD65-692D4DA8EE93}"/>
              </a:ext>
            </a:extLst>
          </p:cNvPr>
          <p:cNvSpPr>
            <a:spLocks noGrp="1"/>
          </p:cNvSpPr>
          <p:nvPr>
            <p:ph type="dt" sz="half" idx="10"/>
          </p:nvPr>
        </p:nvSpPr>
        <p:spPr/>
        <p:txBody>
          <a:bodyPr/>
          <a:lstStyle/>
          <a:p>
            <a:fld id="{B97F9B01-B5E8-44BA-B5BD-C2903E9A40BA}" type="datetimeFigureOut">
              <a:rPr lang="en-US" smtClean="0"/>
              <a:t>12/17/2019</a:t>
            </a:fld>
            <a:endParaRPr lang="en-US"/>
          </a:p>
        </p:txBody>
      </p:sp>
      <p:sp>
        <p:nvSpPr>
          <p:cNvPr id="5" name="Footer Placeholder 4">
            <a:extLst>
              <a:ext uri="{FF2B5EF4-FFF2-40B4-BE49-F238E27FC236}">
                <a16:creationId xmlns:a16="http://schemas.microsoft.com/office/drawing/2014/main" id="{5DFD1C25-8159-469D-AB42-647ED34093F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B3108C4-14AC-4D64-BBEC-23EED71A361D}"/>
              </a:ext>
            </a:extLst>
          </p:cNvPr>
          <p:cNvSpPr>
            <a:spLocks noGrp="1"/>
          </p:cNvSpPr>
          <p:nvPr>
            <p:ph type="sldNum" sz="quarter" idx="12"/>
          </p:nvPr>
        </p:nvSpPr>
        <p:spPr/>
        <p:txBody>
          <a:bodyPr/>
          <a:lstStyle/>
          <a:p>
            <a:fld id="{723418D5-6A73-4EF1-AB9A-F63543DE5800}" type="slidenum">
              <a:rPr lang="en-US" smtClean="0"/>
              <a:t>‹#›</a:t>
            </a:fld>
            <a:endParaRPr lang="en-US"/>
          </a:p>
        </p:txBody>
      </p:sp>
    </p:spTree>
    <p:extLst>
      <p:ext uri="{BB962C8B-B14F-4D97-AF65-F5344CB8AC3E}">
        <p14:creationId xmlns:p14="http://schemas.microsoft.com/office/powerpoint/2010/main" val="22989305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EF6A3EC-2ED6-40FB-A64C-7ED9E1593AD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3025D96-4986-4171-ADA6-0F735296716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B71BF67-09C0-4E42-B6F8-143BFA86BFFF}"/>
              </a:ext>
            </a:extLst>
          </p:cNvPr>
          <p:cNvSpPr>
            <a:spLocks noGrp="1"/>
          </p:cNvSpPr>
          <p:nvPr>
            <p:ph type="dt" sz="half" idx="10"/>
          </p:nvPr>
        </p:nvSpPr>
        <p:spPr/>
        <p:txBody>
          <a:bodyPr/>
          <a:lstStyle/>
          <a:p>
            <a:fld id="{B97F9B01-B5E8-44BA-B5BD-C2903E9A40BA}" type="datetimeFigureOut">
              <a:rPr lang="en-US" smtClean="0"/>
              <a:t>12/17/2019</a:t>
            </a:fld>
            <a:endParaRPr lang="en-US"/>
          </a:p>
        </p:txBody>
      </p:sp>
      <p:sp>
        <p:nvSpPr>
          <p:cNvPr id="5" name="Footer Placeholder 4">
            <a:extLst>
              <a:ext uri="{FF2B5EF4-FFF2-40B4-BE49-F238E27FC236}">
                <a16:creationId xmlns:a16="http://schemas.microsoft.com/office/drawing/2014/main" id="{FD04CE12-F13F-45B4-91C1-CFC1DD286A1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70D11CE-868C-4656-9DD1-325883D36ED1}"/>
              </a:ext>
            </a:extLst>
          </p:cNvPr>
          <p:cNvSpPr>
            <a:spLocks noGrp="1"/>
          </p:cNvSpPr>
          <p:nvPr>
            <p:ph type="sldNum" sz="quarter" idx="12"/>
          </p:nvPr>
        </p:nvSpPr>
        <p:spPr/>
        <p:txBody>
          <a:bodyPr/>
          <a:lstStyle/>
          <a:p>
            <a:fld id="{723418D5-6A73-4EF1-AB9A-F63543DE5800}" type="slidenum">
              <a:rPr lang="en-US" smtClean="0"/>
              <a:t>‹#›</a:t>
            </a:fld>
            <a:endParaRPr lang="en-US"/>
          </a:p>
        </p:txBody>
      </p:sp>
    </p:spTree>
    <p:extLst>
      <p:ext uri="{BB962C8B-B14F-4D97-AF65-F5344CB8AC3E}">
        <p14:creationId xmlns:p14="http://schemas.microsoft.com/office/powerpoint/2010/main" val="36452441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78CEA7-8092-4929-ABAB-8712AE2592F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B6DE0D-1F10-438F-8D83-D7D26AE160A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B98E58D-37A5-4118-825B-C64BC4756DAA}"/>
              </a:ext>
            </a:extLst>
          </p:cNvPr>
          <p:cNvSpPr>
            <a:spLocks noGrp="1"/>
          </p:cNvSpPr>
          <p:nvPr>
            <p:ph type="dt" sz="half" idx="10"/>
          </p:nvPr>
        </p:nvSpPr>
        <p:spPr/>
        <p:txBody>
          <a:bodyPr/>
          <a:lstStyle/>
          <a:p>
            <a:fld id="{B97F9B01-B5E8-44BA-B5BD-C2903E9A40BA}" type="datetimeFigureOut">
              <a:rPr lang="en-US" smtClean="0"/>
              <a:t>12/17/2019</a:t>
            </a:fld>
            <a:endParaRPr lang="en-US"/>
          </a:p>
        </p:txBody>
      </p:sp>
      <p:sp>
        <p:nvSpPr>
          <p:cNvPr id="5" name="Footer Placeholder 4">
            <a:extLst>
              <a:ext uri="{FF2B5EF4-FFF2-40B4-BE49-F238E27FC236}">
                <a16:creationId xmlns:a16="http://schemas.microsoft.com/office/drawing/2014/main" id="{BA0A246E-1DAB-45E0-BD27-E2F6D294790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55CE8B6-77DA-4B4E-AA33-2DB370A21DAC}"/>
              </a:ext>
            </a:extLst>
          </p:cNvPr>
          <p:cNvSpPr>
            <a:spLocks noGrp="1"/>
          </p:cNvSpPr>
          <p:nvPr>
            <p:ph type="sldNum" sz="quarter" idx="12"/>
          </p:nvPr>
        </p:nvSpPr>
        <p:spPr/>
        <p:txBody>
          <a:bodyPr/>
          <a:lstStyle/>
          <a:p>
            <a:fld id="{723418D5-6A73-4EF1-AB9A-F63543DE5800}" type="slidenum">
              <a:rPr lang="en-US" smtClean="0"/>
              <a:t>‹#›</a:t>
            </a:fld>
            <a:endParaRPr lang="en-US"/>
          </a:p>
        </p:txBody>
      </p:sp>
    </p:spTree>
    <p:extLst>
      <p:ext uri="{BB962C8B-B14F-4D97-AF65-F5344CB8AC3E}">
        <p14:creationId xmlns:p14="http://schemas.microsoft.com/office/powerpoint/2010/main" val="24218263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1D7C70-29DF-4AC1-9C77-4C741742651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8304965-4876-4E4F-8BAF-03D5B53CF89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FF26167-3C94-4A28-8793-D04A3A310A94}"/>
              </a:ext>
            </a:extLst>
          </p:cNvPr>
          <p:cNvSpPr>
            <a:spLocks noGrp="1"/>
          </p:cNvSpPr>
          <p:nvPr>
            <p:ph type="dt" sz="half" idx="10"/>
          </p:nvPr>
        </p:nvSpPr>
        <p:spPr/>
        <p:txBody>
          <a:bodyPr/>
          <a:lstStyle/>
          <a:p>
            <a:fld id="{B97F9B01-B5E8-44BA-B5BD-C2903E9A40BA}" type="datetimeFigureOut">
              <a:rPr lang="en-US" smtClean="0"/>
              <a:t>12/17/2019</a:t>
            </a:fld>
            <a:endParaRPr lang="en-US"/>
          </a:p>
        </p:txBody>
      </p:sp>
      <p:sp>
        <p:nvSpPr>
          <p:cNvPr id="5" name="Footer Placeholder 4">
            <a:extLst>
              <a:ext uri="{FF2B5EF4-FFF2-40B4-BE49-F238E27FC236}">
                <a16:creationId xmlns:a16="http://schemas.microsoft.com/office/drawing/2014/main" id="{7A33A9D2-DDDB-41C8-AE17-FD9CC27B487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0A4EB5D-7680-4C84-887C-D73AAC64F645}"/>
              </a:ext>
            </a:extLst>
          </p:cNvPr>
          <p:cNvSpPr>
            <a:spLocks noGrp="1"/>
          </p:cNvSpPr>
          <p:nvPr>
            <p:ph type="sldNum" sz="quarter" idx="12"/>
          </p:nvPr>
        </p:nvSpPr>
        <p:spPr/>
        <p:txBody>
          <a:bodyPr/>
          <a:lstStyle/>
          <a:p>
            <a:fld id="{723418D5-6A73-4EF1-AB9A-F63543DE5800}" type="slidenum">
              <a:rPr lang="en-US" smtClean="0"/>
              <a:t>‹#›</a:t>
            </a:fld>
            <a:endParaRPr lang="en-US"/>
          </a:p>
        </p:txBody>
      </p:sp>
    </p:spTree>
    <p:extLst>
      <p:ext uri="{BB962C8B-B14F-4D97-AF65-F5344CB8AC3E}">
        <p14:creationId xmlns:p14="http://schemas.microsoft.com/office/powerpoint/2010/main" val="12571900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6C77B8-F4CF-40CD-B6A8-9B25C54BA76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270619E-F523-41A2-BDE5-006D529FB45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6D5FD31-CA79-471E-B182-A575C6BCC4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1A6F823-53CD-4299-A16F-83CA4AF3985F}"/>
              </a:ext>
            </a:extLst>
          </p:cNvPr>
          <p:cNvSpPr>
            <a:spLocks noGrp="1"/>
          </p:cNvSpPr>
          <p:nvPr>
            <p:ph type="dt" sz="half" idx="10"/>
          </p:nvPr>
        </p:nvSpPr>
        <p:spPr/>
        <p:txBody>
          <a:bodyPr/>
          <a:lstStyle/>
          <a:p>
            <a:fld id="{B97F9B01-B5E8-44BA-B5BD-C2903E9A40BA}" type="datetimeFigureOut">
              <a:rPr lang="en-US" smtClean="0"/>
              <a:t>12/17/2019</a:t>
            </a:fld>
            <a:endParaRPr lang="en-US"/>
          </a:p>
        </p:txBody>
      </p:sp>
      <p:sp>
        <p:nvSpPr>
          <p:cNvPr id="6" name="Footer Placeholder 5">
            <a:extLst>
              <a:ext uri="{FF2B5EF4-FFF2-40B4-BE49-F238E27FC236}">
                <a16:creationId xmlns:a16="http://schemas.microsoft.com/office/drawing/2014/main" id="{38350A49-A516-4277-A5AB-849376F96C5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1A7A00B-8E80-4B83-B08E-84EFDF0C1274}"/>
              </a:ext>
            </a:extLst>
          </p:cNvPr>
          <p:cNvSpPr>
            <a:spLocks noGrp="1"/>
          </p:cNvSpPr>
          <p:nvPr>
            <p:ph type="sldNum" sz="quarter" idx="12"/>
          </p:nvPr>
        </p:nvSpPr>
        <p:spPr/>
        <p:txBody>
          <a:bodyPr/>
          <a:lstStyle/>
          <a:p>
            <a:fld id="{723418D5-6A73-4EF1-AB9A-F63543DE5800}" type="slidenum">
              <a:rPr lang="en-US" smtClean="0"/>
              <a:t>‹#›</a:t>
            </a:fld>
            <a:endParaRPr lang="en-US"/>
          </a:p>
        </p:txBody>
      </p:sp>
    </p:spTree>
    <p:extLst>
      <p:ext uri="{BB962C8B-B14F-4D97-AF65-F5344CB8AC3E}">
        <p14:creationId xmlns:p14="http://schemas.microsoft.com/office/powerpoint/2010/main" val="39589540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CC915E-80FD-4E44-A0FE-CE9859509D6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DA130F3-6056-4E10-BC70-9F6EF4BA1FC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9CACC7A-9B31-4FEE-8F3E-E9A2ECB531A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85956CB-D63A-4F6C-92BF-FE787EC2D7F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42621FE-BBF3-4A88-A267-110B792E49B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950BE16-FCAB-45C4-8C53-7AA49615DC44}"/>
              </a:ext>
            </a:extLst>
          </p:cNvPr>
          <p:cNvSpPr>
            <a:spLocks noGrp="1"/>
          </p:cNvSpPr>
          <p:nvPr>
            <p:ph type="dt" sz="half" idx="10"/>
          </p:nvPr>
        </p:nvSpPr>
        <p:spPr/>
        <p:txBody>
          <a:bodyPr/>
          <a:lstStyle/>
          <a:p>
            <a:fld id="{B97F9B01-B5E8-44BA-B5BD-C2903E9A40BA}" type="datetimeFigureOut">
              <a:rPr lang="en-US" smtClean="0"/>
              <a:t>12/17/2019</a:t>
            </a:fld>
            <a:endParaRPr lang="en-US"/>
          </a:p>
        </p:txBody>
      </p:sp>
      <p:sp>
        <p:nvSpPr>
          <p:cNvPr id="8" name="Footer Placeholder 7">
            <a:extLst>
              <a:ext uri="{FF2B5EF4-FFF2-40B4-BE49-F238E27FC236}">
                <a16:creationId xmlns:a16="http://schemas.microsoft.com/office/drawing/2014/main" id="{6D007930-9178-41F9-84A4-5225CED31A6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2615DD5-F78C-4117-8143-113E9C940484}"/>
              </a:ext>
            </a:extLst>
          </p:cNvPr>
          <p:cNvSpPr>
            <a:spLocks noGrp="1"/>
          </p:cNvSpPr>
          <p:nvPr>
            <p:ph type="sldNum" sz="quarter" idx="12"/>
          </p:nvPr>
        </p:nvSpPr>
        <p:spPr/>
        <p:txBody>
          <a:bodyPr/>
          <a:lstStyle/>
          <a:p>
            <a:fld id="{723418D5-6A73-4EF1-AB9A-F63543DE5800}" type="slidenum">
              <a:rPr lang="en-US" smtClean="0"/>
              <a:t>‹#›</a:t>
            </a:fld>
            <a:endParaRPr lang="en-US"/>
          </a:p>
        </p:txBody>
      </p:sp>
    </p:spTree>
    <p:extLst>
      <p:ext uri="{BB962C8B-B14F-4D97-AF65-F5344CB8AC3E}">
        <p14:creationId xmlns:p14="http://schemas.microsoft.com/office/powerpoint/2010/main" val="30461723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36E01E-4688-4B5F-A0D2-3E73145F639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E944B3A-CF93-468C-9186-3C7B23251ADF}"/>
              </a:ext>
            </a:extLst>
          </p:cNvPr>
          <p:cNvSpPr>
            <a:spLocks noGrp="1"/>
          </p:cNvSpPr>
          <p:nvPr>
            <p:ph type="dt" sz="half" idx="10"/>
          </p:nvPr>
        </p:nvSpPr>
        <p:spPr/>
        <p:txBody>
          <a:bodyPr/>
          <a:lstStyle/>
          <a:p>
            <a:fld id="{B97F9B01-B5E8-44BA-B5BD-C2903E9A40BA}" type="datetimeFigureOut">
              <a:rPr lang="en-US" smtClean="0"/>
              <a:t>12/17/2019</a:t>
            </a:fld>
            <a:endParaRPr lang="en-US"/>
          </a:p>
        </p:txBody>
      </p:sp>
      <p:sp>
        <p:nvSpPr>
          <p:cNvPr id="4" name="Footer Placeholder 3">
            <a:extLst>
              <a:ext uri="{FF2B5EF4-FFF2-40B4-BE49-F238E27FC236}">
                <a16:creationId xmlns:a16="http://schemas.microsoft.com/office/drawing/2014/main" id="{62D6E941-BD7A-4A6A-8727-D617C0883B2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4DC4C05-7229-453D-BD17-40207AE75B04}"/>
              </a:ext>
            </a:extLst>
          </p:cNvPr>
          <p:cNvSpPr>
            <a:spLocks noGrp="1"/>
          </p:cNvSpPr>
          <p:nvPr>
            <p:ph type="sldNum" sz="quarter" idx="12"/>
          </p:nvPr>
        </p:nvSpPr>
        <p:spPr/>
        <p:txBody>
          <a:bodyPr/>
          <a:lstStyle/>
          <a:p>
            <a:fld id="{723418D5-6A73-4EF1-AB9A-F63543DE5800}" type="slidenum">
              <a:rPr lang="en-US" smtClean="0"/>
              <a:t>‹#›</a:t>
            </a:fld>
            <a:endParaRPr lang="en-US"/>
          </a:p>
        </p:txBody>
      </p:sp>
    </p:spTree>
    <p:extLst>
      <p:ext uri="{BB962C8B-B14F-4D97-AF65-F5344CB8AC3E}">
        <p14:creationId xmlns:p14="http://schemas.microsoft.com/office/powerpoint/2010/main" val="31678435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761EC25-D434-4793-9499-5578DDCADDED}"/>
              </a:ext>
            </a:extLst>
          </p:cNvPr>
          <p:cNvSpPr>
            <a:spLocks noGrp="1"/>
          </p:cNvSpPr>
          <p:nvPr>
            <p:ph type="dt" sz="half" idx="10"/>
          </p:nvPr>
        </p:nvSpPr>
        <p:spPr/>
        <p:txBody>
          <a:bodyPr/>
          <a:lstStyle/>
          <a:p>
            <a:fld id="{B97F9B01-B5E8-44BA-B5BD-C2903E9A40BA}" type="datetimeFigureOut">
              <a:rPr lang="en-US" smtClean="0"/>
              <a:t>12/17/2019</a:t>
            </a:fld>
            <a:endParaRPr lang="en-US"/>
          </a:p>
        </p:txBody>
      </p:sp>
      <p:sp>
        <p:nvSpPr>
          <p:cNvPr id="3" name="Footer Placeholder 2">
            <a:extLst>
              <a:ext uri="{FF2B5EF4-FFF2-40B4-BE49-F238E27FC236}">
                <a16:creationId xmlns:a16="http://schemas.microsoft.com/office/drawing/2014/main" id="{CF4B9B27-0ABA-4709-B803-3FEB231256D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0557740-7E66-4BED-87DC-0CAFC2EEBC79}"/>
              </a:ext>
            </a:extLst>
          </p:cNvPr>
          <p:cNvSpPr>
            <a:spLocks noGrp="1"/>
          </p:cNvSpPr>
          <p:nvPr>
            <p:ph type="sldNum" sz="quarter" idx="12"/>
          </p:nvPr>
        </p:nvSpPr>
        <p:spPr/>
        <p:txBody>
          <a:bodyPr/>
          <a:lstStyle/>
          <a:p>
            <a:fld id="{723418D5-6A73-4EF1-AB9A-F63543DE5800}" type="slidenum">
              <a:rPr lang="en-US" smtClean="0"/>
              <a:t>‹#›</a:t>
            </a:fld>
            <a:endParaRPr lang="en-US"/>
          </a:p>
        </p:txBody>
      </p:sp>
    </p:spTree>
    <p:extLst>
      <p:ext uri="{BB962C8B-B14F-4D97-AF65-F5344CB8AC3E}">
        <p14:creationId xmlns:p14="http://schemas.microsoft.com/office/powerpoint/2010/main" val="36474856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BA0A29-6617-4EB8-A37C-4B5198C8B5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0EB4CC2-18FB-462A-B77A-912BAAEC925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D83A18A-F4B3-4761-83E5-023623FEECD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6F8DE27-F491-47A7-8BE1-90AE7273A152}"/>
              </a:ext>
            </a:extLst>
          </p:cNvPr>
          <p:cNvSpPr>
            <a:spLocks noGrp="1"/>
          </p:cNvSpPr>
          <p:nvPr>
            <p:ph type="dt" sz="half" idx="10"/>
          </p:nvPr>
        </p:nvSpPr>
        <p:spPr/>
        <p:txBody>
          <a:bodyPr/>
          <a:lstStyle/>
          <a:p>
            <a:fld id="{B97F9B01-B5E8-44BA-B5BD-C2903E9A40BA}" type="datetimeFigureOut">
              <a:rPr lang="en-US" smtClean="0"/>
              <a:t>12/17/2019</a:t>
            </a:fld>
            <a:endParaRPr lang="en-US"/>
          </a:p>
        </p:txBody>
      </p:sp>
      <p:sp>
        <p:nvSpPr>
          <p:cNvPr id="6" name="Footer Placeholder 5">
            <a:extLst>
              <a:ext uri="{FF2B5EF4-FFF2-40B4-BE49-F238E27FC236}">
                <a16:creationId xmlns:a16="http://schemas.microsoft.com/office/drawing/2014/main" id="{43760BB3-067E-4EE8-8CA6-24C54D26EFD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3A612ED-E51E-474E-891F-6328BDD6BF47}"/>
              </a:ext>
            </a:extLst>
          </p:cNvPr>
          <p:cNvSpPr>
            <a:spLocks noGrp="1"/>
          </p:cNvSpPr>
          <p:nvPr>
            <p:ph type="sldNum" sz="quarter" idx="12"/>
          </p:nvPr>
        </p:nvSpPr>
        <p:spPr/>
        <p:txBody>
          <a:bodyPr/>
          <a:lstStyle/>
          <a:p>
            <a:fld id="{723418D5-6A73-4EF1-AB9A-F63543DE5800}" type="slidenum">
              <a:rPr lang="en-US" smtClean="0"/>
              <a:t>‹#›</a:t>
            </a:fld>
            <a:endParaRPr lang="en-US"/>
          </a:p>
        </p:txBody>
      </p:sp>
    </p:spTree>
    <p:extLst>
      <p:ext uri="{BB962C8B-B14F-4D97-AF65-F5344CB8AC3E}">
        <p14:creationId xmlns:p14="http://schemas.microsoft.com/office/powerpoint/2010/main" val="1301371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692374-9579-46ED-937C-3E75E137BFC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2957FAC-5D96-4306-A74C-0CF4C93FE9B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064EA60-64EE-47F9-9E5D-785A81F95E6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FD53CAE-50F8-4227-85EA-452A4C150E06}"/>
              </a:ext>
            </a:extLst>
          </p:cNvPr>
          <p:cNvSpPr>
            <a:spLocks noGrp="1"/>
          </p:cNvSpPr>
          <p:nvPr>
            <p:ph type="dt" sz="half" idx="10"/>
          </p:nvPr>
        </p:nvSpPr>
        <p:spPr/>
        <p:txBody>
          <a:bodyPr/>
          <a:lstStyle/>
          <a:p>
            <a:fld id="{B97F9B01-B5E8-44BA-B5BD-C2903E9A40BA}" type="datetimeFigureOut">
              <a:rPr lang="en-US" smtClean="0"/>
              <a:t>12/17/2019</a:t>
            </a:fld>
            <a:endParaRPr lang="en-US"/>
          </a:p>
        </p:txBody>
      </p:sp>
      <p:sp>
        <p:nvSpPr>
          <p:cNvPr id="6" name="Footer Placeholder 5">
            <a:extLst>
              <a:ext uri="{FF2B5EF4-FFF2-40B4-BE49-F238E27FC236}">
                <a16:creationId xmlns:a16="http://schemas.microsoft.com/office/drawing/2014/main" id="{F66BAB93-8023-43CD-909F-48CFF67F480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A0C53A8-B95C-483B-9501-0E6718F9C9B2}"/>
              </a:ext>
            </a:extLst>
          </p:cNvPr>
          <p:cNvSpPr>
            <a:spLocks noGrp="1"/>
          </p:cNvSpPr>
          <p:nvPr>
            <p:ph type="sldNum" sz="quarter" idx="12"/>
          </p:nvPr>
        </p:nvSpPr>
        <p:spPr/>
        <p:txBody>
          <a:bodyPr/>
          <a:lstStyle/>
          <a:p>
            <a:fld id="{723418D5-6A73-4EF1-AB9A-F63543DE5800}" type="slidenum">
              <a:rPr lang="en-US" smtClean="0"/>
              <a:t>‹#›</a:t>
            </a:fld>
            <a:endParaRPr lang="en-US"/>
          </a:p>
        </p:txBody>
      </p:sp>
    </p:spTree>
    <p:extLst>
      <p:ext uri="{BB962C8B-B14F-4D97-AF65-F5344CB8AC3E}">
        <p14:creationId xmlns:p14="http://schemas.microsoft.com/office/powerpoint/2010/main" val="36920442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3244B06-B57C-4183-863D-0015925FA66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4BCB4FB-010C-4185-9D34-6FE93302C46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B8CC3A8-8D0F-4D90-A1E6-902C5F4127A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97F9B01-B5E8-44BA-B5BD-C2903E9A40BA}" type="datetimeFigureOut">
              <a:rPr lang="en-US" smtClean="0"/>
              <a:t>12/17/2019</a:t>
            </a:fld>
            <a:endParaRPr lang="en-US"/>
          </a:p>
        </p:txBody>
      </p:sp>
      <p:sp>
        <p:nvSpPr>
          <p:cNvPr id="5" name="Footer Placeholder 4">
            <a:extLst>
              <a:ext uri="{FF2B5EF4-FFF2-40B4-BE49-F238E27FC236}">
                <a16:creationId xmlns:a16="http://schemas.microsoft.com/office/drawing/2014/main" id="{7AA113DA-7240-4F50-AB6A-4D1696ED6C3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3B3D4BC-A3B0-4AF1-8DD0-DEFC8FA29F4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3418D5-6A73-4EF1-AB9A-F63543DE5800}" type="slidenum">
              <a:rPr lang="en-US" smtClean="0"/>
              <a:t>‹#›</a:t>
            </a:fld>
            <a:endParaRPr lang="en-US"/>
          </a:p>
        </p:txBody>
      </p:sp>
    </p:spTree>
    <p:extLst>
      <p:ext uri="{BB962C8B-B14F-4D97-AF65-F5344CB8AC3E}">
        <p14:creationId xmlns:p14="http://schemas.microsoft.com/office/powerpoint/2010/main" val="31485951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epa.gov/cromerr"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C:\Users\curbano\Documents\8a.png">
            <a:extLst>
              <a:ext uri="{FF2B5EF4-FFF2-40B4-BE49-F238E27FC236}">
                <a16:creationId xmlns:a16="http://schemas.microsoft.com/office/drawing/2014/main" id="{E0E3CBD1-1CD4-47AB-9ECE-914B0D0F9C65}"/>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2847975" y="234950"/>
            <a:ext cx="6772275" cy="6375400"/>
          </a:xfrm>
          <a:prstGeom prst="rect">
            <a:avLst/>
          </a:prstGeom>
          <a:noFill/>
          <a:ln>
            <a:noFill/>
          </a:ln>
        </p:spPr>
      </p:pic>
      <p:sp>
        <p:nvSpPr>
          <p:cNvPr id="5" name="Rectangle 4">
            <a:extLst>
              <a:ext uri="{FF2B5EF4-FFF2-40B4-BE49-F238E27FC236}">
                <a16:creationId xmlns:a16="http://schemas.microsoft.com/office/drawing/2014/main" id="{74152516-F302-4877-9889-22A09D454E05}"/>
              </a:ext>
            </a:extLst>
          </p:cNvPr>
          <p:cNvSpPr/>
          <p:nvPr/>
        </p:nvSpPr>
        <p:spPr>
          <a:xfrm>
            <a:off x="3543300" y="1362075"/>
            <a:ext cx="5295900" cy="35337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2D8337B2-03EC-46F6-801B-DDD1B5DE7B7B}"/>
              </a:ext>
            </a:extLst>
          </p:cNvPr>
          <p:cNvSpPr txBox="1"/>
          <p:nvPr/>
        </p:nvSpPr>
        <p:spPr>
          <a:xfrm>
            <a:off x="3586162" y="1536044"/>
            <a:ext cx="5295900" cy="4370427"/>
          </a:xfrm>
          <a:prstGeom prst="rect">
            <a:avLst/>
          </a:prstGeom>
          <a:noFill/>
        </p:spPr>
        <p:txBody>
          <a:bodyPr wrap="square" rtlCol="0">
            <a:spAutoFit/>
          </a:bodyPr>
          <a:lstStyle/>
          <a:p>
            <a:r>
              <a:rPr lang="en-US" sz="900" dirty="0">
                <a:latin typeface="Times New Roman" panose="02020603050405020304" pitchFamily="18" charset="0"/>
                <a:ea typeface="Times New Roman" panose="02020603050405020304" pitchFamily="18" charset="0"/>
              </a:rPr>
              <a:t>The software includes embedded help files and downloadable user manual to guide you through the 8(a) PAIR submission process.  TSCA 8(a) gives EPA the broad authority to require, by rulemaking, manufacturers (includes importers) and processors of chemical substances to maintain records and/or report such data as EPA may reasonably require to carry out the TSCA mandates.  Section 8(a) regulations can be tailored to meet unique information needs (e.g., via chemical-specific rules) or information can be obtained via use of "model" or standardized reporting rules. One example of a model TSCA Section 8(a) reporting rule is the "Preliminary Assessment Information Rule" (or PAIR).</a:t>
            </a:r>
          </a:p>
          <a:p>
            <a:endParaRPr lang="en-US" sz="900" dirty="0">
              <a:latin typeface="Times New Roman" panose="02020603050405020304" pitchFamily="18" charset="0"/>
              <a:ea typeface="Times New Roman" panose="02020603050405020304" pitchFamily="18" charset="0"/>
            </a:endParaRPr>
          </a:p>
          <a:p>
            <a:pPr algn="ctr"/>
            <a:r>
              <a:rPr lang="en-US" sz="900" b="1" dirty="0">
                <a:latin typeface="Times New Roman" panose="02020603050405020304" pitchFamily="18" charset="0"/>
                <a:ea typeface="Times New Roman" panose="02020603050405020304" pitchFamily="18" charset="0"/>
              </a:rPr>
              <a:t>Paperwork Reduction Act Notice</a:t>
            </a:r>
          </a:p>
          <a:p>
            <a:pPr algn="ctr"/>
            <a:endParaRPr lang="en-US" sz="900" dirty="0">
              <a:latin typeface="Times New Roman" panose="02020603050405020304" pitchFamily="18" charset="0"/>
              <a:ea typeface="Times New Roman" panose="02020603050405020304" pitchFamily="18" charset="0"/>
            </a:endParaRPr>
          </a:p>
          <a:p>
            <a:pPr marR="15875" indent="2540"/>
            <a:r>
              <a:rPr lang="en-US" sz="900" dirty="0">
                <a:solidFill>
                  <a:srgbClr val="212121"/>
                </a:solidFill>
                <a:latin typeface="Times New Roman" panose="02020603050405020304" pitchFamily="18" charset="0"/>
                <a:ea typeface="Calibri" panose="020F0502020204030204" pitchFamily="34" charset="0"/>
                <a:cs typeface="Times New Roman" panose="02020603050405020304" pitchFamily="18" charset="0"/>
              </a:rPr>
              <a:t>The public reporting and record keeping burden for this collection is estimated to</a:t>
            </a:r>
            <a:r>
              <a:rPr lang="en-US" sz="900" spc="-55" dirty="0">
                <a:solidFill>
                  <a:srgbClr val="212121"/>
                </a:solidFill>
                <a:latin typeface="Times New Roman" panose="02020603050405020304" pitchFamily="18" charset="0"/>
                <a:ea typeface="Calibri" panose="020F0502020204030204" pitchFamily="34" charset="0"/>
                <a:cs typeface="Times New Roman" panose="02020603050405020304" pitchFamily="18" charset="0"/>
              </a:rPr>
              <a:t> </a:t>
            </a:r>
            <a:r>
              <a:rPr lang="en-US" sz="900" dirty="0">
                <a:solidFill>
                  <a:srgbClr val="212121"/>
                </a:solidFill>
                <a:latin typeface="Times New Roman" panose="02020603050405020304" pitchFamily="18" charset="0"/>
                <a:ea typeface="Calibri" panose="020F0502020204030204" pitchFamily="34" charset="0"/>
                <a:cs typeface="Times New Roman" panose="02020603050405020304" pitchFamily="18" charset="0"/>
              </a:rPr>
              <a:t>average</a:t>
            </a:r>
            <a:r>
              <a:rPr lang="en-US" sz="900" spc="-75" dirty="0">
                <a:solidFill>
                  <a:srgbClr val="212121"/>
                </a:solidFill>
                <a:latin typeface="Times New Roman" panose="02020603050405020304" pitchFamily="18" charset="0"/>
                <a:ea typeface="Calibri" panose="020F0502020204030204" pitchFamily="34" charset="0"/>
                <a:cs typeface="Times New Roman" panose="02020603050405020304" pitchFamily="18" charset="0"/>
              </a:rPr>
              <a:t> </a:t>
            </a:r>
            <a:r>
              <a:rPr lang="en-US" sz="900" dirty="0">
                <a:solidFill>
                  <a:srgbClr val="212121"/>
                </a:solidFill>
                <a:latin typeface="Times New Roman" panose="02020603050405020304" pitchFamily="18" charset="0"/>
                <a:ea typeface="Calibri" panose="020F0502020204030204" pitchFamily="34" charset="0"/>
                <a:cs typeface="Times New Roman" panose="02020603050405020304" pitchFamily="18" charset="0"/>
              </a:rPr>
              <a:t>about</a:t>
            </a:r>
            <a:r>
              <a:rPr lang="en-US" sz="900" spc="-80" dirty="0">
                <a:solidFill>
                  <a:srgbClr val="212121"/>
                </a:solidFill>
                <a:latin typeface="Times New Roman" panose="02020603050405020304" pitchFamily="18" charset="0"/>
                <a:ea typeface="Calibri" panose="020F0502020204030204" pitchFamily="34" charset="0"/>
                <a:cs typeface="Times New Roman" panose="02020603050405020304" pitchFamily="18" charset="0"/>
              </a:rPr>
              <a:t> </a:t>
            </a:r>
            <a:r>
              <a:rPr lang="en-US" sz="900" dirty="0">
                <a:solidFill>
                  <a:srgbClr val="212121"/>
                </a:solidFill>
                <a:latin typeface="Times New Roman" panose="02020603050405020304" pitchFamily="18" charset="0"/>
                <a:ea typeface="Calibri" panose="020F0502020204030204" pitchFamily="34" charset="0"/>
                <a:cs typeface="Times New Roman" panose="02020603050405020304" pitchFamily="18" charset="0"/>
              </a:rPr>
              <a:t>30</a:t>
            </a:r>
            <a:r>
              <a:rPr lang="en-US" sz="900" spc="-100" dirty="0">
                <a:solidFill>
                  <a:srgbClr val="212121"/>
                </a:solidFill>
                <a:latin typeface="Times New Roman" panose="02020603050405020304" pitchFamily="18" charset="0"/>
                <a:ea typeface="Calibri" panose="020F0502020204030204" pitchFamily="34" charset="0"/>
                <a:cs typeface="Times New Roman" panose="02020603050405020304" pitchFamily="18" charset="0"/>
              </a:rPr>
              <a:t> </a:t>
            </a:r>
            <a:r>
              <a:rPr lang="en-US" sz="900" dirty="0">
                <a:solidFill>
                  <a:srgbClr val="212121"/>
                </a:solidFill>
                <a:latin typeface="Times New Roman" panose="02020603050405020304" pitchFamily="18" charset="0"/>
                <a:ea typeface="Calibri" panose="020F0502020204030204" pitchFamily="34" charset="0"/>
                <a:cs typeface="Times New Roman" panose="02020603050405020304" pitchFamily="18" charset="0"/>
              </a:rPr>
              <a:t>hours</a:t>
            </a:r>
            <a:r>
              <a:rPr lang="en-US" sz="900" spc="-60" dirty="0">
                <a:solidFill>
                  <a:srgbClr val="212121"/>
                </a:solidFill>
                <a:latin typeface="Times New Roman" panose="02020603050405020304" pitchFamily="18" charset="0"/>
                <a:ea typeface="Calibri" panose="020F0502020204030204" pitchFamily="34" charset="0"/>
                <a:cs typeface="Times New Roman" panose="02020603050405020304" pitchFamily="18" charset="0"/>
              </a:rPr>
              <a:t> </a:t>
            </a:r>
            <a:r>
              <a:rPr lang="en-US" sz="900" dirty="0">
                <a:solidFill>
                  <a:srgbClr val="212121"/>
                </a:solidFill>
                <a:latin typeface="Times New Roman" panose="02020603050405020304" pitchFamily="18" charset="0"/>
                <a:ea typeface="Calibri" panose="020F0502020204030204" pitchFamily="34" charset="0"/>
                <a:cs typeface="Times New Roman" panose="02020603050405020304" pitchFamily="18" charset="0"/>
              </a:rPr>
              <a:t>per</a:t>
            </a:r>
            <a:r>
              <a:rPr lang="en-US" sz="900" spc="-80" dirty="0">
                <a:solidFill>
                  <a:srgbClr val="212121"/>
                </a:solidFill>
                <a:latin typeface="Times New Roman" panose="02020603050405020304" pitchFamily="18" charset="0"/>
                <a:ea typeface="Calibri" panose="020F0502020204030204" pitchFamily="34" charset="0"/>
                <a:cs typeface="Times New Roman" panose="02020603050405020304" pitchFamily="18" charset="0"/>
              </a:rPr>
              <a:t> </a:t>
            </a:r>
            <a:r>
              <a:rPr lang="en-US" sz="900" dirty="0">
                <a:solidFill>
                  <a:srgbClr val="212121"/>
                </a:solidFill>
                <a:latin typeface="Times New Roman" panose="02020603050405020304" pitchFamily="18" charset="0"/>
                <a:ea typeface="Calibri" panose="020F0502020204030204" pitchFamily="34" charset="0"/>
                <a:cs typeface="Times New Roman" panose="02020603050405020304" pitchFamily="18" charset="0"/>
              </a:rPr>
              <a:t>response,</a:t>
            </a:r>
            <a:r>
              <a:rPr lang="en-US" sz="900" spc="-65" dirty="0">
                <a:solidFill>
                  <a:srgbClr val="212121"/>
                </a:solidFill>
                <a:latin typeface="Times New Roman" panose="02020603050405020304" pitchFamily="18" charset="0"/>
                <a:ea typeface="Calibri" panose="020F0502020204030204" pitchFamily="34" charset="0"/>
                <a:cs typeface="Times New Roman" panose="02020603050405020304" pitchFamily="18" charset="0"/>
              </a:rPr>
              <a:t> </a:t>
            </a:r>
            <a:r>
              <a:rPr lang="en-US" sz="900" dirty="0">
                <a:solidFill>
                  <a:srgbClr val="212121"/>
                </a:solidFill>
                <a:latin typeface="Times New Roman" panose="02020603050405020304" pitchFamily="18" charset="0"/>
                <a:ea typeface="Calibri" panose="020F0502020204030204" pitchFamily="34" charset="0"/>
                <a:cs typeface="Times New Roman" panose="02020603050405020304" pitchFamily="18" charset="0"/>
              </a:rPr>
              <a:t>including</a:t>
            </a:r>
            <a:r>
              <a:rPr lang="en-US" sz="900" spc="-55" dirty="0">
                <a:solidFill>
                  <a:srgbClr val="212121"/>
                </a:solidFill>
                <a:latin typeface="Times New Roman" panose="02020603050405020304" pitchFamily="18" charset="0"/>
                <a:ea typeface="Calibri" panose="020F0502020204030204" pitchFamily="34" charset="0"/>
                <a:cs typeface="Times New Roman" panose="02020603050405020304" pitchFamily="18" charset="0"/>
              </a:rPr>
              <a:t> </a:t>
            </a:r>
            <a:r>
              <a:rPr lang="en-US" sz="900" dirty="0">
                <a:solidFill>
                  <a:srgbClr val="212121"/>
                </a:solidFill>
                <a:latin typeface="Times New Roman" panose="02020603050405020304" pitchFamily="18" charset="0"/>
                <a:ea typeface="Calibri" panose="020F0502020204030204" pitchFamily="34" charset="0"/>
                <a:cs typeface="Times New Roman" panose="02020603050405020304" pitchFamily="18" charset="0"/>
              </a:rPr>
              <a:t>the</a:t>
            </a:r>
            <a:r>
              <a:rPr lang="en-US" sz="900" spc="-105" dirty="0">
                <a:solidFill>
                  <a:srgbClr val="212121"/>
                </a:solidFill>
                <a:latin typeface="Times New Roman" panose="02020603050405020304" pitchFamily="18" charset="0"/>
                <a:ea typeface="Calibri" panose="020F0502020204030204" pitchFamily="34" charset="0"/>
                <a:cs typeface="Times New Roman" panose="02020603050405020304" pitchFamily="18" charset="0"/>
              </a:rPr>
              <a:t> </a:t>
            </a:r>
            <a:r>
              <a:rPr lang="en-US" sz="900" dirty="0">
                <a:solidFill>
                  <a:srgbClr val="212121"/>
                </a:solidFill>
                <a:latin typeface="Times New Roman" panose="02020603050405020304" pitchFamily="18" charset="0"/>
                <a:ea typeface="Calibri" panose="020F0502020204030204" pitchFamily="34" charset="0"/>
                <a:cs typeface="Times New Roman" panose="02020603050405020304" pitchFamily="18" charset="0"/>
              </a:rPr>
              <a:t>time for</a:t>
            </a:r>
            <a:r>
              <a:rPr lang="en-US" sz="900" spc="-50" dirty="0">
                <a:solidFill>
                  <a:srgbClr val="212121"/>
                </a:solidFill>
                <a:latin typeface="Times New Roman" panose="02020603050405020304" pitchFamily="18" charset="0"/>
                <a:ea typeface="Calibri" panose="020F0502020204030204" pitchFamily="34" charset="0"/>
                <a:cs typeface="Times New Roman" panose="02020603050405020304" pitchFamily="18" charset="0"/>
              </a:rPr>
              <a:t> </a:t>
            </a:r>
            <a:r>
              <a:rPr lang="en-US" sz="900" dirty="0">
                <a:solidFill>
                  <a:srgbClr val="212121"/>
                </a:solidFill>
                <a:latin typeface="Times New Roman" panose="02020603050405020304" pitchFamily="18" charset="0"/>
                <a:ea typeface="Calibri" panose="020F0502020204030204" pitchFamily="34" charset="0"/>
                <a:cs typeface="Times New Roman" panose="02020603050405020304" pitchFamily="18" charset="0"/>
              </a:rPr>
              <a:t>reviewing</a:t>
            </a:r>
            <a:r>
              <a:rPr lang="en-US" sz="900" spc="-65" dirty="0">
                <a:solidFill>
                  <a:srgbClr val="212121"/>
                </a:solidFill>
                <a:latin typeface="Times New Roman" panose="02020603050405020304" pitchFamily="18" charset="0"/>
                <a:ea typeface="Calibri" panose="020F0502020204030204" pitchFamily="34" charset="0"/>
                <a:cs typeface="Times New Roman" panose="02020603050405020304" pitchFamily="18" charset="0"/>
              </a:rPr>
              <a:t> </a:t>
            </a:r>
            <a:r>
              <a:rPr lang="en-US" sz="900" dirty="0">
                <a:solidFill>
                  <a:srgbClr val="212121"/>
                </a:solidFill>
                <a:latin typeface="Times New Roman" panose="02020603050405020304" pitchFamily="18" charset="0"/>
                <a:ea typeface="Calibri" panose="020F0502020204030204" pitchFamily="34" charset="0"/>
                <a:cs typeface="Times New Roman" panose="02020603050405020304" pitchFamily="18" charset="0"/>
              </a:rPr>
              <a:t>instructions,</a:t>
            </a:r>
            <a:r>
              <a:rPr lang="en-US" sz="900" spc="-85" dirty="0">
                <a:solidFill>
                  <a:srgbClr val="212121"/>
                </a:solidFill>
                <a:latin typeface="Times New Roman" panose="02020603050405020304" pitchFamily="18" charset="0"/>
                <a:ea typeface="Calibri" panose="020F0502020204030204" pitchFamily="34" charset="0"/>
                <a:cs typeface="Times New Roman" panose="02020603050405020304" pitchFamily="18" charset="0"/>
              </a:rPr>
              <a:t> </a:t>
            </a:r>
            <a:r>
              <a:rPr lang="en-US" sz="900" dirty="0">
                <a:solidFill>
                  <a:srgbClr val="212121"/>
                </a:solidFill>
                <a:latin typeface="Times New Roman" panose="02020603050405020304" pitchFamily="18" charset="0"/>
                <a:ea typeface="Calibri" panose="020F0502020204030204" pitchFamily="34" charset="0"/>
                <a:cs typeface="Times New Roman" panose="02020603050405020304" pitchFamily="18" charset="0"/>
              </a:rPr>
              <a:t>searching</a:t>
            </a:r>
            <a:r>
              <a:rPr lang="en-US" sz="900" spc="-45" dirty="0">
                <a:solidFill>
                  <a:srgbClr val="212121"/>
                </a:solidFill>
                <a:latin typeface="Times New Roman" panose="02020603050405020304" pitchFamily="18" charset="0"/>
                <a:ea typeface="Calibri" panose="020F0502020204030204" pitchFamily="34" charset="0"/>
                <a:cs typeface="Times New Roman" panose="02020603050405020304" pitchFamily="18" charset="0"/>
              </a:rPr>
              <a:t> </a:t>
            </a:r>
            <a:r>
              <a:rPr lang="en-US" sz="900" dirty="0">
                <a:solidFill>
                  <a:srgbClr val="212121"/>
                </a:solidFill>
                <a:latin typeface="Times New Roman" panose="02020603050405020304" pitchFamily="18" charset="0"/>
                <a:ea typeface="Calibri" panose="020F0502020204030204" pitchFamily="34" charset="0"/>
                <a:cs typeface="Times New Roman" panose="02020603050405020304" pitchFamily="18" charset="0"/>
              </a:rPr>
              <a:t>existing</a:t>
            </a:r>
            <a:r>
              <a:rPr lang="en-US" sz="900" spc="-65" dirty="0">
                <a:solidFill>
                  <a:srgbClr val="212121"/>
                </a:solidFill>
                <a:latin typeface="Times New Roman" panose="02020603050405020304" pitchFamily="18" charset="0"/>
                <a:ea typeface="Calibri" panose="020F0502020204030204" pitchFamily="34" charset="0"/>
                <a:cs typeface="Times New Roman" panose="02020603050405020304" pitchFamily="18" charset="0"/>
              </a:rPr>
              <a:t> </a:t>
            </a:r>
            <a:r>
              <a:rPr lang="en-US" sz="900" dirty="0">
                <a:solidFill>
                  <a:srgbClr val="212121"/>
                </a:solidFill>
                <a:latin typeface="Times New Roman" panose="02020603050405020304" pitchFamily="18" charset="0"/>
                <a:ea typeface="Calibri" panose="020F0502020204030204" pitchFamily="34" charset="0"/>
                <a:cs typeface="Times New Roman" panose="02020603050405020304" pitchFamily="18" charset="0"/>
              </a:rPr>
              <a:t>data</a:t>
            </a:r>
            <a:r>
              <a:rPr lang="en-US" sz="900" spc="-100" dirty="0">
                <a:solidFill>
                  <a:srgbClr val="212121"/>
                </a:solidFill>
                <a:latin typeface="Times New Roman" panose="02020603050405020304" pitchFamily="18" charset="0"/>
                <a:ea typeface="Calibri" panose="020F0502020204030204" pitchFamily="34" charset="0"/>
                <a:cs typeface="Times New Roman" panose="02020603050405020304" pitchFamily="18" charset="0"/>
              </a:rPr>
              <a:t> </a:t>
            </a:r>
            <a:r>
              <a:rPr lang="en-US" sz="900" dirty="0">
                <a:solidFill>
                  <a:srgbClr val="212121"/>
                </a:solidFill>
                <a:latin typeface="Times New Roman" panose="02020603050405020304" pitchFamily="18" charset="0"/>
                <a:ea typeface="Calibri" panose="020F0502020204030204" pitchFamily="34" charset="0"/>
                <a:cs typeface="Times New Roman" panose="02020603050405020304" pitchFamily="18" charset="0"/>
              </a:rPr>
              <a:t>sources, gathering</a:t>
            </a:r>
            <a:r>
              <a:rPr lang="en-US" sz="900" spc="-100" dirty="0">
                <a:solidFill>
                  <a:srgbClr val="212121"/>
                </a:solidFill>
                <a:latin typeface="Times New Roman" panose="02020603050405020304" pitchFamily="18" charset="0"/>
                <a:ea typeface="Calibri" panose="020F0502020204030204" pitchFamily="34" charset="0"/>
                <a:cs typeface="Times New Roman" panose="02020603050405020304" pitchFamily="18" charset="0"/>
              </a:rPr>
              <a:t> </a:t>
            </a:r>
            <a:r>
              <a:rPr lang="en-US" sz="900" dirty="0">
                <a:solidFill>
                  <a:srgbClr val="212121"/>
                </a:solidFill>
                <a:latin typeface="Times New Roman" panose="02020603050405020304" pitchFamily="18" charset="0"/>
                <a:ea typeface="Calibri" panose="020F0502020204030204" pitchFamily="34" charset="0"/>
                <a:cs typeface="Times New Roman" panose="02020603050405020304" pitchFamily="18" charset="0"/>
              </a:rPr>
              <a:t>and</a:t>
            </a:r>
            <a:r>
              <a:rPr lang="en-US" sz="900" spc="-110" dirty="0">
                <a:solidFill>
                  <a:srgbClr val="212121"/>
                </a:solidFill>
                <a:latin typeface="Times New Roman" panose="02020603050405020304" pitchFamily="18" charset="0"/>
                <a:ea typeface="Calibri" panose="020F0502020204030204" pitchFamily="34" charset="0"/>
                <a:cs typeface="Times New Roman" panose="02020603050405020304" pitchFamily="18" charset="0"/>
              </a:rPr>
              <a:t> </a:t>
            </a:r>
            <a:r>
              <a:rPr lang="en-US" sz="900" dirty="0">
                <a:solidFill>
                  <a:srgbClr val="212121"/>
                </a:solidFill>
                <a:latin typeface="Times New Roman" panose="02020603050405020304" pitchFamily="18" charset="0"/>
                <a:ea typeface="Calibri" panose="020F0502020204030204" pitchFamily="34" charset="0"/>
                <a:cs typeface="Times New Roman" panose="02020603050405020304" pitchFamily="18" charset="0"/>
              </a:rPr>
              <a:t>maintaining</a:t>
            </a:r>
            <a:r>
              <a:rPr lang="en-US" sz="900" spc="-75" dirty="0">
                <a:solidFill>
                  <a:srgbClr val="212121"/>
                </a:solidFill>
                <a:latin typeface="Times New Roman" panose="02020603050405020304" pitchFamily="18" charset="0"/>
                <a:ea typeface="Calibri" panose="020F0502020204030204" pitchFamily="34" charset="0"/>
                <a:cs typeface="Times New Roman" panose="02020603050405020304" pitchFamily="18" charset="0"/>
              </a:rPr>
              <a:t> </a:t>
            </a:r>
            <a:r>
              <a:rPr lang="en-US" sz="900" dirty="0">
                <a:solidFill>
                  <a:srgbClr val="212121"/>
                </a:solidFill>
                <a:latin typeface="Times New Roman" panose="02020603050405020304" pitchFamily="18" charset="0"/>
                <a:ea typeface="Calibri" panose="020F0502020204030204" pitchFamily="34" charset="0"/>
                <a:cs typeface="Times New Roman" panose="02020603050405020304" pitchFamily="18" charset="0"/>
              </a:rPr>
              <a:t>the</a:t>
            </a:r>
            <a:r>
              <a:rPr lang="en-US" sz="900" spc="-105" dirty="0">
                <a:solidFill>
                  <a:srgbClr val="212121"/>
                </a:solidFill>
                <a:latin typeface="Times New Roman" panose="02020603050405020304" pitchFamily="18" charset="0"/>
                <a:ea typeface="Calibri" panose="020F0502020204030204" pitchFamily="34" charset="0"/>
                <a:cs typeface="Times New Roman" panose="02020603050405020304" pitchFamily="18" charset="0"/>
              </a:rPr>
              <a:t> </a:t>
            </a:r>
            <a:r>
              <a:rPr lang="en-US" sz="900" dirty="0">
                <a:solidFill>
                  <a:srgbClr val="212121"/>
                </a:solidFill>
                <a:latin typeface="Times New Roman" panose="02020603050405020304" pitchFamily="18" charset="0"/>
                <a:ea typeface="Calibri" panose="020F0502020204030204" pitchFamily="34" charset="0"/>
                <a:cs typeface="Times New Roman" panose="02020603050405020304" pitchFamily="18" charset="0"/>
              </a:rPr>
              <a:t>data</a:t>
            </a:r>
            <a:r>
              <a:rPr lang="en-US" sz="900" spc="-105" dirty="0">
                <a:solidFill>
                  <a:srgbClr val="212121"/>
                </a:solidFill>
                <a:latin typeface="Times New Roman" panose="02020603050405020304" pitchFamily="18" charset="0"/>
                <a:ea typeface="Calibri" panose="020F0502020204030204" pitchFamily="34" charset="0"/>
                <a:cs typeface="Times New Roman" panose="02020603050405020304" pitchFamily="18" charset="0"/>
              </a:rPr>
              <a:t> </a:t>
            </a:r>
            <a:r>
              <a:rPr lang="en-US" sz="900" dirty="0">
                <a:solidFill>
                  <a:srgbClr val="212121"/>
                </a:solidFill>
                <a:latin typeface="Times New Roman" panose="02020603050405020304" pitchFamily="18" charset="0"/>
                <a:ea typeface="Calibri" panose="020F0502020204030204" pitchFamily="34" charset="0"/>
                <a:cs typeface="Times New Roman" panose="02020603050405020304" pitchFamily="18" charset="0"/>
              </a:rPr>
              <a:t>needed,</a:t>
            </a:r>
            <a:r>
              <a:rPr lang="en-US" sz="900" spc="-90" dirty="0">
                <a:solidFill>
                  <a:srgbClr val="212121"/>
                </a:solidFill>
                <a:latin typeface="Times New Roman" panose="02020603050405020304" pitchFamily="18" charset="0"/>
                <a:ea typeface="Calibri" panose="020F0502020204030204" pitchFamily="34" charset="0"/>
                <a:cs typeface="Times New Roman" panose="02020603050405020304" pitchFamily="18" charset="0"/>
              </a:rPr>
              <a:t> </a:t>
            </a:r>
            <a:r>
              <a:rPr lang="en-US" sz="900" dirty="0">
                <a:solidFill>
                  <a:srgbClr val="212121"/>
                </a:solidFill>
                <a:latin typeface="Times New Roman" panose="02020603050405020304" pitchFamily="18" charset="0"/>
                <a:ea typeface="Calibri" panose="020F0502020204030204" pitchFamily="34" charset="0"/>
                <a:cs typeface="Times New Roman" panose="02020603050405020304" pitchFamily="18" charset="0"/>
              </a:rPr>
              <a:t>and</a:t>
            </a:r>
            <a:r>
              <a:rPr lang="en-US" sz="900" spc="-65" dirty="0">
                <a:solidFill>
                  <a:srgbClr val="212121"/>
                </a:solidFill>
                <a:latin typeface="Times New Roman" panose="02020603050405020304" pitchFamily="18" charset="0"/>
                <a:ea typeface="Calibri" panose="020F0502020204030204" pitchFamily="34" charset="0"/>
                <a:cs typeface="Times New Roman" panose="02020603050405020304" pitchFamily="18" charset="0"/>
              </a:rPr>
              <a:t> </a:t>
            </a:r>
            <a:r>
              <a:rPr lang="en-US" sz="900" dirty="0">
                <a:solidFill>
                  <a:srgbClr val="212121"/>
                </a:solidFill>
                <a:latin typeface="Times New Roman" panose="02020603050405020304" pitchFamily="18" charset="0"/>
                <a:ea typeface="Calibri" panose="020F0502020204030204" pitchFamily="34" charset="0"/>
                <a:cs typeface="Times New Roman" panose="02020603050405020304" pitchFamily="18" charset="0"/>
              </a:rPr>
              <a:t>completing and</a:t>
            </a:r>
            <a:r>
              <a:rPr lang="en-US" sz="900" spc="-115" dirty="0">
                <a:solidFill>
                  <a:srgbClr val="212121"/>
                </a:solidFill>
                <a:latin typeface="Times New Roman" panose="02020603050405020304" pitchFamily="18" charset="0"/>
                <a:ea typeface="Calibri" panose="020F0502020204030204" pitchFamily="34" charset="0"/>
                <a:cs typeface="Times New Roman" panose="02020603050405020304" pitchFamily="18" charset="0"/>
              </a:rPr>
              <a:t> </a:t>
            </a:r>
            <a:r>
              <a:rPr lang="en-US" sz="900" dirty="0">
                <a:solidFill>
                  <a:srgbClr val="212121"/>
                </a:solidFill>
                <a:latin typeface="Times New Roman" panose="02020603050405020304" pitchFamily="18" charset="0"/>
                <a:ea typeface="Calibri" panose="020F0502020204030204" pitchFamily="34" charset="0"/>
                <a:cs typeface="Times New Roman" panose="02020603050405020304" pitchFamily="18" charset="0"/>
              </a:rPr>
              <a:t>reviewing</a:t>
            </a:r>
            <a:r>
              <a:rPr lang="en-US" sz="900" spc="-85" dirty="0">
                <a:solidFill>
                  <a:srgbClr val="212121"/>
                </a:solidFill>
                <a:latin typeface="Times New Roman" panose="02020603050405020304" pitchFamily="18" charset="0"/>
                <a:ea typeface="Calibri" panose="020F0502020204030204" pitchFamily="34" charset="0"/>
                <a:cs typeface="Times New Roman" panose="02020603050405020304" pitchFamily="18" charset="0"/>
              </a:rPr>
              <a:t> </a:t>
            </a:r>
            <a:r>
              <a:rPr lang="en-US" sz="900" dirty="0">
                <a:solidFill>
                  <a:srgbClr val="212121"/>
                </a:solidFill>
                <a:latin typeface="Times New Roman" panose="02020603050405020304" pitchFamily="18" charset="0"/>
                <a:ea typeface="Calibri" panose="020F0502020204030204" pitchFamily="34" charset="0"/>
                <a:cs typeface="Times New Roman" panose="02020603050405020304" pitchFamily="18" charset="0"/>
              </a:rPr>
              <a:t>the</a:t>
            </a:r>
            <a:r>
              <a:rPr lang="en-US" sz="900" spc="-90" dirty="0">
                <a:solidFill>
                  <a:srgbClr val="212121"/>
                </a:solidFill>
                <a:latin typeface="Times New Roman" panose="02020603050405020304" pitchFamily="18" charset="0"/>
                <a:ea typeface="Calibri" panose="020F0502020204030204" pitchFamily="34" charset="0"/>
                <a:cs typeface="Times New Roman" panose="02020603050405020304" pitchFamily="18" charset="0"/>
              </a:rPr>
              <a:t> </a:t>
            </a:r>
            <a:r>
              <a:rPr lang="en-US" sz="900" dirty="0">
                <a:solidFill>
                  <a:srgbClr val="212121"/>
                </a:solidFill>
                <a:latin typeface="Times New Roman" panose="02020603050405020304" pitchFamily="18" charset="0"/>
                <a:ea typeface="Calibri" panose="020F0502020204030204" pitchFamily="34" charset="0"/>
                <a:cs typeface="Times New Roman" panose="02020603050405020304" pitchFamily="18" charset="0"/>
              </a:rPr>
              <a:t>collection</a:t>
            </a:r>
            <a:r>
              <a:rPr lang="en-US" sz="900" spc="-50" dirty="0">
                <a:solidFill>
                  <a:srgbClr val="212121"/>
                </a:solidFill>
                <a:latin typeface="Times New Roman" panose="02020603050405020304" pitchFamily="18" charset="0"/>
                <a:ea typeface="Calibri" panose="020F0502020204030204" pitchFamily="34" charset="0"/>
                <a:cs typeface="Times New Roman" panose="02020603050405020304" pitchFamily="18" charset="0"/>
              </a:rPr>
              <a:t> </a:t>
            </a:r>
            <a:r>
              <a:rPr lang="en-US" sz="900" dirty="0">
                <a:solidFill>
                  <a:srgbClr val="212121"/>
                </a:solidFill>
                <a:latin typeface="Times New Roman" panose="02020603050405020304" pitchFamily="18" charset="0"/>
                <a:ea typeface="Calibri" panose="020F0502020204030204" pitchFamily="34" charset="0"/>
                <a:cs typeface="Times New Roman" panose="02020603050405020304" pitchFamily="18" charset="0"/>
              </a:rPr>
              <a:t>of</a:t>
            </a:r>
            <a:r>
              <a:rPr lang="en-US" sz="900" spc="-85" dirty="0">
                <a:solidFill>
                  <a:srgbClr val="212121"/>
                </a:solidFill>
                <a:latin typeface="Times New Roman" panose="02020603050405020304" pitchFamily="18" charset="0"/>
                <a:ea typeface="Calibri" panose="020F0502020204030204" pitchFamily="34" charset="0"/>
                <a:cs typeface="Times New Roman" panose="02020603050405020304" pitchFamily="18" charset="0"/>
              </a:rPr>
              <a:t> </a:t>
            </a:r>
            <a:r>
              <a:rPr lang="en-US" sz="900" dirty="0">
                <a:solidFill>
                  <a:srgbClr val="212121"/>
                </a:solidFill>
                <a:latin typeface="Times New Roman" panose="02020603050405020304" pitchFamily="18" charset="0"/>
                <a:ea typeface="Calibri" panose="020F0502020204030204" pitchFamily="34" charset="0"/>
                <a:cs typeface="Times New Roman" panose="02020603050405020304" pitchFamily="18" charset="0"/>
              </a:rPr>
              <a:t>information.</a:t>
            </a:r>
            <a:r>
              <a:rPr lang="en-US" sz="900" spc="-80" dirty="0">
                <a:solidFill>
                  <a:srgbClr val="212121"/>
                </a:solidFill>
                <a:latin typeface="Times New Roman" panose="02020603050405020304" pitchFamily="18" charset="0"/>
                <a:ea typeface="Calibri" panose="020F0502020204030204" pitchFamily="34" charset="0"/>
                <a:cs typeface="Times New Roman" panose="02020603050405020304" pitchFamily="18" charset="0"/>
              </a:rPr>
              <a:t> </a:t>
            </a:r>
            <a:r>
              <a:rPr lang="en-US" sz="900" dirty="0">
                <a:latin typeface="Times New Roman" panose="02020603050405020304" pitchFamily="18" charset="0"/>
                <a:ea typeface="Calibri" panose="020F0502020204030204" pitchFamily="34" charset="0"/>
                <a:cs typeface="Times New Roman" panose="02020603050405020304" pitchFamily="18" charset="0"/>
              </a:rPr>
              <a:t>This is a mandatory collection pursuant to 40 CFR part 712 Subpart B. An agency may not conduct or sponsor, and a person is not required to respond to, a collection of information unless it displays a valid OMB Control Number. The OMB Control Numbers for this collection of information is OMB 2070-0054. Send</a:t>
            </a:r>
            <a:r>
              <a:rPr lang="en-US" sz="900" spc="-80" dirty="0">
                <a:latin typeface="Times New Roman" panose="02020603050405020304" pitchFamily="18" charset="0"/>
                <a:ea typeface="Calibri" panose="020F0502020204030204" pitchFamily="34" charset="0"/>
                <a:cs typeface="Times New Roman" panose="02020603050405020304" pitchFamily="18" charset="0"/>
              </a:rPr>
              <a:t> </a:t>
            </a:r>
            <a:r>
              <a:rPr lang="en-US" sz="900" dirty="0">
                <a:latin typeface="Times New Roman" panose="02020603050405020304" pitchFamily="18" charset="0"/>
                <a:ea typeface="Calibri" panose="020F0502020204030204" pitchFamily="34" charset="0"/>
                <a:cs typeface="Times New Roman" panose="02020603050405020304" pitchFamily="18" charset="0"/>
              </a:rPr>
              <a:t>c</a:t>
            </a:r>
            <a:r>
              <a:rPr lang="en-US" sz="900" dirty="0">
                <a:solidFill>
                  <a:srgbClr val="212121"/>
                </a:solidFill>
                <a:latin typeface="Times New Roman" panose="02020603050405020304" pitchFamily="18" charset="0"/>
                <a:ea typeface="Calibri" panose="020F0502020204030204" pitchFamily="34" charset="0"/>
                <a:cs typeface="Times New Roman" panose="02020603050405020304" pitchFamily="18" charset="0"/>
              </a:rPr>
              <a:t>omments regarding this burden estimate or any other aspect of this collection of information, including suggestions for reducing the burden, to Director, Collection Strategies Division</a:t>
            </a:r>
            <a:r>
              <a:rPr lang="en-US" sz="900" spc="-130" dirty="0">
                <a:solidFill>
                  <a:srgbClr val="212121"/>
                </a:solidFill>
                <a:latin typeface="Times New Roman" panose="02020603050405020304" pitchFamily="18" charset="0"/>
                <a:ea typeface="Calibri" panose="020F0502020204030204" pitchFamily="34" charset="0"/>
                <a:cs typeface="Times New Roman" panose="02020603050405020304" pitchFamily="18" charset="0"/>
              </a:rPr>
              <a:t> </a:t>
            </a:r>
            <a:r>
              <a:rPr lang="en-US" sz="900" dirty="0">
                <a:solidFill>
                  <a:srgbClr val="212121"/>
                </a:solidFill>
                <a:latin typeface="Times New Roman" panose="02020603050405020304" pitchFamily="18" charset="0"/>
                <a:ea typeface="Calibri" panose="020F0502020204030204" pitchFamily="34" charset="0"/>
                <a:cs typeface="Times New Roman" panose="02020603050405020304" pitchFamily="18" charset="0"/>
              </a:rPr>
              <a:t>(Mail</a:t>
            </a:r>
            <a:r>
              <a:rPr lang="en-US" sz="900" spc="-120" dirty="0">
                <a:solidFill>
                  <a:srgbClr val="212121"/>
                </a:solidFill>
                <a:latin typeface="Times New Roman" panose="02020603050405020304" pitchFamily="18" charset="0"/>
                <a:ea typeface="Calibri" panose="020F0502020204030204" pitchFamily="34" charset="0"/>
                <a:cs typeface="Times New Roman" panose="02020603050405020304" pitchFamily="18" charset="0"/>
              </a:rPr>
              <a:t> </a:t>
            </a:r>
            <a:r>
              <a:rPr lang="en-US" sz="900" dirty="0">
                <a:solidFill>
                  <a:srgbClr val="212121"/>
                </a:solidFill>
                <a:latin typeface="Times New Roman" panose="02020603050405020304" pitchFamily="18" charset="0"/>
                <a:ea typeface="Calibri" panose="020F0502020204030204" pitchFamily="34" charset="0"/>
                <a:cs typeface="Times New Roman" panose="02020603050405020304" pitchFamily="18" charset="0"/>
              </a:rPr>
              <a:t>Code</a:t>
            </a:r>
            <a:r>
              <a:rPr lang="en-US" sz="900" spc="-135" dirty="0">
                <a:solidFill>
                  <a:srgbClr val="212121"/>
                </a:solidFill>
                <a:latin typeface="Times New Roman" panose="02020603050405020304" pitchFamily="18" charset="0"/>
                <a:ea typeface="Calibri" panose="020F0502020204030204" pitchFamily="34" charset="0"/>
                <a:cs typeface="Times New Roman" panose="02020603050405020304" pitchFamily="18" charset="0"/>
              </a:rPr>
              <a:t> </a:t>
            </a:r>
            <a:r>
              <a:rPr lang="en-US" sz="900" dirty="0">
                <a:solidFill>
                  <a:srgbClr val="212121"/>
                </a:solidFill>
                <a:latin typeface="Times New Roman" panose="02020603050405020304" pitchFamily="18" charset="0"/>
                <a:ea typeface="Calibri" panose="020F0502020204030204" pitchFamily="34" charset="0"/>
                <a:cs typeface="Times New Roman" panose="02020603050405020304" pitchFamily="18" charset="0"/>
              </a:rPr>
              <a:t>2822T),</a:t>
            </a:r>
            <a:r>
              <a:rPr lang="en-US" sz="900" spc="-130" dirty="0">
                <a:solidFill>
                  <a:srgbClr val="212121"/>
                </a:solidFill>
                <a:latin typeface="Times New Roman" panose="02020603050405020304" pitchFamily="18" charset="0"/>
                <a:ea typeface="Calibri" panose="020F0502020204030204" pitchFamily="34" charset="0"/>
                <a:cs typeface="Times New Roman" panose="02020603050405020304" pitchFamily="18" charset="0"/>
              </a:rPr>
              <a:t> </a:t>
            </a:r>
            <a:r>
              <a:rPr lang="en-US" sz="900" dirty="0">
                <a:solidFill>
                  <a:srgbClr val="212121"/>
                </a:solidFill>
                <a:latin typeface="Times New Roman" panose="02020603050405020304" pitchFamily="18" charset="0"/>
                <a:ea typeface="Calibri" panose="020F0502020204030204" pitchFamily="34" charset="0"/>
                <a:cs typeface="Times New Roman" panose="02020603050405020304" pitchFamily="18" charset="0"/>
              </a:rPr>
              <a:t>U.S.</a:t>
            </a:r>
            <a:r>
              <a:rPr lang="en-US" sz="900" spc="-135" dirty="0">
                <a:solidFill>
                  <a:srgbClr val="212121"/>
                </a:solidFill>
                <a:latin typeface="Times New Roman" panose="02020603050405020304" pitchFamily="18" charset="0"/>
                <a:ea typeface="Calibri" panose="020F0502020204030204" pitchFamily="34" charset="0"/>
                <a:cs typeface="Times New Roman" panose="02020603050405020304" pitchFamily="18" charset="0"/>
              </a:rPr>
              <a:t> </a:t>
            </a:r>
            <a:r>
              <a:rPr lang="en-US" sz="900" dirty="0">
                <a:solidFill>
                  <a:srgbClr val="212121"/>
                </a:solidFill>
                <a:latin typeface="Times New Roman" panose="02020603050405020304" pitchFamily="18" charset="0"/>
                <a:ea typeface="Calibri" panose="020F0502020204030204" pitchFamily="34" charset="0"/>
                <a:cs typeface="Times New Roman" panose="02020603050405020304" pitchFamily="18" charset="0"/>
              </a:rPr>
              <a:t>Environmental</a:t>
            </a:r>
            <a:r>
              <a:rPr lang="en-US" sz="900" spc="-80" dirty="0">
                <a:solidFill>
                  <a:srgbClr val="212121"/>
                </a:solidFill>
                <a:latin typeface="Times New Roman" panose="02020603050405020304" pitchFamily="18" charset="0"/>
                <a:ea typeface="Calibri" panose="020F0502020204030204" pitchFamily="34" charset="0"/>
                <a:cs typeface="Times New Roman" panose="02020603050405020304" pitchFamily="18" charset="0"/>
              </a:rPr>
              <a:t> </a:t>
            </a:r>
            <a:r>
              <a:rPr lang="en-US" sz="900" dirty="0">
                <a:solidFill>
                  <a:srgbClr val="212121"/>
                </a:solidFill>
                <a:latin typeface="Times New Roman" panose="02020603050405020304" pitchFamily="18" charset="0"/>
                <a:ea typeface="Calibri" panose="020F0502020204030204" pitchFamily="34" charset="0"/>
                <a:cs typeface="Times New Roman" panose="02020603050405020304" pitchFamily="18" charset="0"/>
              </a:rPr>
              <a:t>Protection Agency, Washington, DC 20460. Include the 0MB control number</a:t>
            </a:r>
            <a:r>
              <a:rPr lang="en-US" sz="900" spc="-40" dirty="0">
                <a:solidFill>
                  <a:srgbClr val="212121"/>
                </a:solidFill>
                <a:latin typeface="Times New Roman" panose="02020603050405020304" pitchFamily="18" charset="0"/>
                <a:ea typeface="Calibri" panose="020F0502020204030204" pitchFamily="34" charset="0"/>
                <a:cs typeface="Times New Roman" panose="02020603050405020304" pitchFamily="18" charset="0"/>
              </a:rPr>
              <a:t> </a:t>
            </a:r>
            <a:r>
              <a:rPr lang="en-US" sz="900" dirty="0">
                <a:solidFill>
                  <a:srgbClr val="212121"/>
                </a:solidFill>
                <a:latin typeface="Times New Roman" panose="02020603050405020304" pitchFamily="18" charset="0"/>
                <a:ea typeface="Calibri" panose="020F0502020204030204" pitchFamily="34" charset="0"/>
                <a:cs typeface="Times New Roman" panose="02020603050405020304" pitchFamily="18" charset="0"/>
              </a:rPr>
              <a:t>in</a:t>
            </a:r>
            <a:r>
              <a:rPr lang="en-US" sz="900" spc="-30" dirty="0">
                <a:solidFill>
                  <a:srgbClr val="212121"/>
                </a:solidFill>
                <a:latin typeface="Times New Roman" panose="02020603050405020304" pitchFamily="18" charset="0"/>
                <a:ea typeface="Calibri" panose="020F0502020204030204" pitchFamily="34" charset="0"/>
                <a:cs typeface="Times New Roman" panose="02020603050405020304" pitchFamily="18" charset="0"/>
              </a:rPr>
              <a:t> </a:t>
            </a:r>
            <a:r>
              <a:rPr lang="en-US" sz="900" dirty="0">
                <a:solidFill>
                  <a:srgbClr val="212121"/>
                </a:solidFill>
                <a:latin typeface="Times New Roman" panose="02020603050405020304" pitchFamily="18" charset="0"/>
                <a:ea typeface="Calibri" panose="020F0502020204030204" pitchFamily="34" charset="0"/>
                <a:cs typeface="Times New Roman" panose="02020603050405020304" pitchFamily="18" charset="0"/>
              </a:rPr>
              <a:t>any</a:t>
            </a:r>
            <a:r>
              <a:rPr lang="en-US" sz="900" spc="-45" dirty="0">
                <a:solidFill>
                  <a:srgbClr val="212121"/>
                </a:solidFill>
                <a:latin typeface="Times New Roman" panose="02020603050405020304" pitchFamily="18" charset="0"/>
                <a:ea typeface="Calibri" panose="020F0502020204030204" pitchFamily="34" charset="0"/>
                <a:cs typeface="Times New Roman" panose="02020603050405020304" pitchFamily="18" charset="0"/>
              </a:rPr>
              <a:t> </a:t>
            </a:r>
            <a:r>
              <a:rPr lang="en-US" sz="900" dirty="0">
                <a:solidFill>
                  <a:srgbClr val="212121"/>
                </a:solidFill>
                <a:latin typeface="Times New Roman" panose="02020603050405020304" pitchFamily="18" charset="0"/>
                <a:ea typeface="Calibri" panose="020F0502020204030204" pitchFamily="34" charset="0"/>
                <a:cs typeface="Times New Roman" panose="02020603050405020304" pitchFamily="18" charset="0"/>
              </a:rPr>
              <a:t>correspondence,</a:t>
            </a:r>
            <a:r>
              <a:rPr lang="en-US" sz="900" spc="-110" dirty="0">
                <a:solidFill>
                  <a:srgbClr val="212121"/>
                </a:solidFill>
                <a:latin typeface="Times New Roman" panose="02020603050405020304" pitchFamily="18" charset="0"/>
                <a:ea typeface="Calibri" panose="020F0502020204030204" pitchFamily="34" charset="0"/>
                <a:cs typeface="Times New Roman" panose="02020603050405020304" pitchFamily="18" charset="0"/>
              </a:rPr>
              <a:t> </a:t>
            </a:r>
            <a:r>
              <a:rPr lang="en-US" sz="900" dirty="0">
                <a:solidFill>
                  <a:srgbClr val="212121"/>
                </a:solidFill>
                <a:latin typeface="Times New Roman" panose="02020603050405020304" pitchFamily="18" charset="0"/>
                <a:ea typeface="Calibri" panose="020F0502020204030204" pitchFamily="34" charset="0"/>
                <a:cs typeface="Times New Roman" panose="02020603050405020304" pitchFamily="18" charset="0"/>
              </a:rPr>
              <a:t>but</a:t>
            </a:r>
            <a:r>
              <a:rPr lang="en-US" sz="900" spc="-50" dirty="0">
                <a:solidFill>
                  <a:srgbClr val="212121"/>
                </a:solidFill>
                <a:latin typeface="Times New Roman" panose="02020603050405020304" pitchFamily="18" charset="0"/>
                <a:ea typeface="Calibri" panose="020F0502020204030204" pitchFamily="34" charset="0"/>
                <a:cs typeface="Times New Roman" panose="02020603050405020304" pitchFamily="18" charset="0"/>
              </a:rPr>
              <a:t> </a:t>
            </a:r>
            <a:r>
              <a:rPr lang="en-US" sz="900" dirty="0">
                <a:solidFill>
                  <a:srgbClr val="212121"/>
                </a:solidFill>
                <a:latin typeface="Times New Roman" panose="02020603050405020304" pitchFamily="18" charset="0"/>
                <a:ea typeface="Calibri" panose="020F0502020204030204" pitchFamily="34" charset="0"/>
                <a:cs typeface="Times New Roman" panose="02020603050405020304" pitchFamily="18" charset="0"/>
              </a:rPr>
              <a:t>do</a:t>
            </a:r>
            <a:r>
              <a:rPr lang="en-US" sz="900" spc="-60" dirty="0">
                <a:solidFill>
                  <a:srgbClr val="212121"/>
                </a:solidFill>
                <a:latin typeface="Times New Roman" panose="02020603050405020304" pitchFamily="18" charset="0"/>
                <a:ea typeface="Calibri" panose="020F0502020204030204" pitchFamily="34" charset="0"/>
                <a:cs typeface="Times New Roman" panose="02020603050405020304" pitchFamily="18" charset="0"/>
              </a:rPr>
              <a:t> </a:t>
            </a:r>
            <a:r>
              <a:rPr lang="en-US" sz="900" dirty="0">
                <a:solidFill>
                  <a:srgbClr val="212121"/>
                </a:solidFill>
                <a:latin typeface="Times New Roman" panose="02020603050405020304" pitchFamily="18" charset="0"/>
                <a:ea typeface="Calibri" panose="020F0502020204030204" pitchFamily="34" charset="0"/>
                <a:cs typeface="Times New Roman" panose="02020603050405020304" pitchFamily="18" charset="0"/>
              </a:rPr>
              <a:t>not</a:t>
            </a:r>
            <a:r>
              <a:rPr lang="en-US" sz="900" spc="-55" dirty="0">
                <a:solidFill>
                  <a:srgbClr val="212121"/>
                </a:solidFill>
                <a:latin typeface="Times New Roman" panose="02020603050405020304" pitchFamily="18" charset="0"/>
                <a:ea typeface="Calibri" panose="020F0502020204030204" pitchFamily="34" charset="0"/>
                <a:cs typeface="Times New Roman" panose="02020603050405020304" pitchFamily="18" charset="0"/>
              </a:rPr>
              <a:t> </a:t>
            </a:r>
            <a:r>
              <a:rPr lang="en-US" sz="900" dirty="0">
                <a:solidFill>
                  <a:srgbClr val="212121"/>
                </a:solidFill>
                <a:latin typeface="Times New Roman" panose="02020603050405020304" pitchFamily="18" charset="0"/>
                <a:ea typeface="Calibri" panose="020F0502020204030204" pitchFamily="34" charset="0"/>
                <a:cs typeface="Times New Roman" panose="02020603050405020304" pitchFamily="18" charset="0"/>
              </a:rPr>
              <a:t>submit</a:t>
            </a:r>
            <a:r>
              <a:rPr lang="en-US" sz="900" spc="-60" dirty="0">
                <a:solidFill>
                  <a:srgbClr val="212121"/>
                </a:solidFill>
                <a:latin typeface="Times New Roman" panose="02020603050405020304" pitchFamily="18" charset="0"/>
                <a:ea typeface="Calibri" panose="020F0502020204030204" pitchFamily="34" charset="0"/>
                <a:cs typeface="Times New Roman" panose="02020603050405020304" pitchFamily="18" charset="0"/>
              </a:rPr>
              <a:t> </a:t>
            </a:r>
            <a:r>
              <a:rPr lang="en-US" sz="900" dirty="0">
                <a:solidFill>
                  <a:srgbClr val="212121"/>
                </a:solidFill>
                <a:latin typeface="Times New Roman" panose="02020603050405020304" pitchFamily="18" charset="0"/>
                <a:ea typeface="Calibri" panose="020F0502020204030204" pitchFamily="34" charset="0"/>
                <a:cs typeface="Times New Roman" panose="02020603050405020304" pitchFamily="18" charset="0"/>
              </a:rPr>
              <a:t>the</a:t>
            </a:r>
            <a:r>
              <a:rPr lang="en-US" sz="900" spc="-75" dirty="0">
                <a:solidFill>
                  <a:srgbClr val="212121"/>
                </a:solidFill>
                <a:latin typeface="Times New Roman" panose="02020603050405020304" pitchFamily="18" charset="0"/>
                <a:ea typeface="Calibri" panose="020F0502020204030204" pitchFamily="34" charset="0"/>
                <a:cs typeface="Times New Roman" panose="02020603050405020304" pitchFamily="18" charset="0"/>
              </a:rPr>
              <a:t> </a:t>
            </a:r>
            <a:r>
              <a:rPr lang="en-US" sz="900" dirty="0">
                <a:solidFill>
                  <a:srgbClr val="212121"/>
                </a:solidFill>
                <a:latin typeface="Times New Roman" panose="02020603050405020304" pitchFamily="18" charset="0"/>
                <a:ea typeface="Calibri" panose="020F0502020204030204" pitchFamily="34" charset="0"/>
                <a:cs typeface="Times New Roman" panose="02020603050405020304" pitchFamily="18" charset="0"/>
              </a:rPr>
              <a:t>form or report to this address. The form should be submitted in accordance with the instructions on the top of the form.</a:t>
            </a:r>
          </a:p>
          <a:p>
            <a:pPr marR="15875" indent="2540"/>
            <a:endParaRPr lang="en-US" sz="900" dirty="0">
              <a:latin typeface="Calibri" panose="020F0502020204030204" pitchFamily="34" charset="0"/>
              <a:ea typeface="Calibri" panose="020F0502020204030204" pitchFamily="34" charset="0"/>
              <a:cs typeface="Times New Roman" panose="02020603050405020304" pitchFamily="18" charset="0"/>
            </a:endParaRPr>
          </a:p>
          <a:p>
            <a:pPr algn="ctr"/>
            <a:r>
              <a:rPr lang="en-US" sz="900" b="1" dirty="0">
                <a:latin typeface="Times New Roman" panose="02020603050405020304" pitchFamily="18" charset="0"/>
                <a:ea typeface="Times New Roman" panose="02020603050405020304" pitchFamily="18" charset="0"/>
              </a:rPr>
              <a:t>Authority</a:t>
            </a:r>
          </a:p>
          <a:p>
            <a:pPr algn="ctr"/>
            <a:endParaRPr lang="en-US" sz="900" dirty="0">
              <a:latin typeface="Times New Roman" panose="02020603050405020304" pitchFamily="18" charset="0"/>
              <a:ea typeface="Times New Roman" panose="02020603050405020304" pitchFamily="18" charset="0"/>
            </a:endParaRPr>
          </a:p>
          <a:p>
            <a:r>
              <a:rPr lang="en-US" sz="900" dirty="0">
                <a:latin typeface="Times New Roman" panose="02020603050405020304" pitchFamily="18" charset="0"/>
                <a:ea typeface="Times New Roman" panose="02020603050405020304" pitchFamily="18" charset="0"/>
              </a:rPr>
              <a:t>The Government Paperwork Elimination Act (GPEA) (44 U.S.C. 3504) provides that, when practicable, Federal organizations use electronic forms, electronic filings, and electronic signatures to conduct official business with the public. EPA's Cross-Media Electronic Reporting Regulation (CROMERR) (40 CFR part 3) (Ref. 2), provides that any requirement in title 40 of the CFR to submit a report directly to EPA can be satisfied with an electronic submission that meets certain conditions once the Agency published a document in the </a:t>
            </a:r>
            <a:r>
              <a:rPr lang="en-US" sz="900" b="1" dirty="0">
                <a:latin typeface="Times New Roman" panose="02020603050405020304" pitchFamily="18" charset="0"/>
                <a:ea typeface="Times New Roman" panose="02020603050405020304" pitchFamily="18" charset="0"/>
              </a:rPr>
              <a:t>Federal Register</a:t>
            </a:r>
            <a:r>
              <a:rPr lang="en-US" sz="900" dirty="0">
                <a:latin typeface="Times New Roman" panose="02020603050405020304" pitchFamily="18" charset="0"/>
                <a:ea typeface="Times New Roman" panose="02020603050405020304" pitchFamily="18" charset="0"/>
              </a:rPr>
              <a:t> announcing that EPA is prepared to receive certain documents in electronic form. For more information about CROMERR, go to </a:t>
            </a:r>
            <a:r>
              <a:rPr lang="en-US" sz="900" u="sng" dirty="0">
                <a:solidFill>
                  <a:srgbClr val="0000FF"/>
                </a:solidFill>
                <a:latin typeface="Times New Roman" panose="02020603050405020304" pitchFamily="18" charset="0"/>
                <a:ea typeface="Times New Roman" panose="02020603050405020304" pitchFamily="18" charset="0"/>
                <a:hlinkClick r:id="rId3">
                  <a:extLst>
                    <a:ext uri="{A12FA001-AC4F-418D-AE19-62706E023703}">
                      <ahyp:hlinkClr xmlns:ahyp="http://schemas.microsoft.com/office/drawing/2018/hyperlinkcolor" val="tx"/>
                    </a:ext>
                  </a:extLst>
                </a:hlinkClick>
              </a:rPr>
              <a:t>http://www.epa.gov/cromerr</a:t>
            </a:r>
            <a:r>
              <a:rPr lang="en-US" sz="900" dirty="0">
                <a:latin typeface="Times New Roman" panose="02020603050405020304" pitchFamily="18" charset="0"/>
                <a:ea typeface="Times New Roman" panose="02020603050405020304" pitchFamily="18" charset="0"/>
              </a:rPr>
              <a:t>.</a:t>
            </a:r>
          </a:p>
          <a:p>
            <a:endParaRPr lang="en-US" sz="800" dirty="0"/>
          </a:p>
        </p:txBody>
      </p:sp>
    </p:spTree>
    <p:extLst>
      <p:ext uri="{BB962C8B-B14F-4D97-AF65-F5344CB8AC3E}">
        <p14:creationId xmlns:p14="http://schemas.microsoft.com/office/powerpoint/2010/main" val="344588166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EsriMapsInfo xmlns="ESRI.ArcGIS.Mapping.OfficeIntegration.PowerPointInfo">
  <Version>Version1</Version>
  <RequiresSignIn>False</RequiresSignIn>
</EsriMapsInfo>
</file>

<file path=customXml/itemProps1.xml><?xml version="1.0" encoding="utf-8"?>
<ds:datastoreItem xmlns:ds="http://schemas.openxmlformats.org/officeDocument/2006/customXml" ds:itemID="{83B785A2-3BCB-455F-99F4-032D31C06191}">
  <ds:schemaRefs>
    <ds:schemaRef ds:uri="ESRI.ArcGIS.Mapping.OfficeIntegration.PowerPointInfo"/>
  </ds:schemaRefs>
</ds:datastoreItem>
</file>

<file path=docProps/app.xml><?xml version="1.0" encoding="utf-8"?>
<Properties xmlns="http://schemas.openxmlformats.org/officeDocument/2006/extended-properties" xmlns:vt="http://schemas.openxmlformats.org/officeDocument/2006/docPropsVTypes">
  <TotalTime>5</TotalTime>
  <Words>462</Words>
  <Application>Microsoft Office PowerPoint</Application>
  <PresentationFormat>Widescreen</PresentationFormat>
  <Paragraphs>9</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Christoffer Gorder</dc:creator>
  <cp:lastModifiedBy>Christoffer Gorder</cp:lastModifiedBy>
  <cp:revision>1</cp:revision>
  <dcterms:created xsi:type="dcterms:W3CDTF">2019-12-17T18:00:49Z</dcterms:created>
  <dcterms:modified xsi:type="dcterms:W3CDTF">2019-12-17T18:06:04Z</dcterms:modified>
</cp:coreProperties>
</file>