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6.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 id="2147483830" r:id="rId2"/>
    <p:sldMasterId id="2147483832" r:id="rId3"/>
    <p:sldMasterId id="2147483842" r:id="rId4"/>
    <p:sldMasterId id="2147483866" r:id="rId5"/>
    <p:sldMasterId id="2147483869" r:id="rId6"/>
    <p:sldMasterId id="2147483902" r:id="rId7"/>
    <p:sldMasterId id="2147483922" r:id="rId8"/>
  </p:sldMasterIdLst>
  <p:notesMasterIdLst>
    <p:notesMasterId r:id="rId14"/>
  </p:notesMasterIdLst>
  <p:handoutMasterIdLst>
    <p:handoutMasterId r:id="rId15"/>
  </p:handoutMasterIdLst>
  <p:sldIdLst>
    <p:sldId id="274" r:id="rId9"/>
    <p:sldId id="1002" r:id="rId10"/>
    <p:sldId id="293" r:id="rId11"/>
    <p:sldId id="260" r:id="rId12"/>
    <p:sldId id="1003" r:id="rId13"/>
  </p:sldIdLst>
  <p:sldSz cx="9144000" cy="6858000" type="screen4x3"/>
  <p:notesSz cx="7026275" cy="9312275"/>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5656"/>
    <a:srgbClr val="2A5DA5"/>
    <a:srgbClr val="000000"/>
    <a:srgbClr val="7F7F7F"/>
    <a:srgbClr val="E8E8E8"/>
    <a:srgbClr val="F2F2F2"/>
    <a:srgbClr val="4C4C4C"/>
    <a:srgbClr val="2A67A5"/>
    <a:srgbClr val="2A71A5"/>
    <a:srgbClr val="44444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1952" autoAdjust="0"/>
  </p:normalViewPr>
  <p:slideViewPr>
    <p:cSldViewPr snapToGrid="0" snapToObjects="1">
      <p:cViewPr varScale="1">
        <p:scale>
          <a:sx n="69" d="100"/>
          <a:sy n="69" d="100"/>
        </p:scale>
        <p:origin x="666"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00" tIns="46651" rIns="93300" bIns="46651" rtlCol="0"/>
          <a:lstStyle>
            <a:lvl1pPr algn="l">
              <a:defRPr sz="1200"/>
            </a:lvl1pPr>
          </a:lstStyle>
          <a:p>
            <a:endParaRPr lang="en-US"/>
          </a:p>
        </p:txBody>
      </p:sp>
      <p:sp>
        <p:nvSpPr>
          <p:cNvPr id="3" name="Date Placeholder 2"/>
          <p:cNvSpPr>
            <a:spLocks noGrp="1"/>
          </p:cNvSpPr>
          <p:nvPr>
            <p:ph type="dt" sz="quarter" idx="1"/>
          </p:nvPr>
        </p:nvSpPr>
        <p:spPr>
          <a:xfrm>
            <a:off x="3979930" y="0"/>
            <a:ext cx="3044719" cy="465614"/>
          </a:xfrm>
          <a:prstGeom prst="rect">
            <a:avLst/>
          </a:prstGeom>
        </p:spPr>
        <p:txBody>
          <a:bodyPr vert="horz" lIns="93300" tIns="46651" rIns="93300" bIns="46651" rtlCol="0"/>
          <a:lstStyle>
            <a:lvl1pPr algn="r">
              <a:defRPr sz="1200"/>
            </a:lvl1pPr>
          </a:lstStyle>
          <a:p>
            <a:fld id="{4499F3A4-7CE6-7D4B-82F4-AAB0A89D24A0}" type="datetimeFigureOut">
              <a:rPr lang="en-US" smtClean="0"/>
              <a:t>5/6/2019</a:t>
            </a:fld>
            <a:endParaRPr lang="en-US"/>
          </a:p>
        </p:txBody>
      </p:sp>
      <p:sp>
        <p:nvSpPr>
          <p:cNvPr id="4" name="Footer Placeholder 3"/>
          <p:cNvSpPr>
            <a:spLocks noGrp="1"/>
          </p:cNvSpPr>
          <p:nvPr>
            <p:ph type="ftr" sz="quarter" idx="2"/>
          </p:nvPr>
        </p:nvSpPr>
        <p:spPr>
          <a:xfrm>
            <a:off x="0" y="8845045"/>
            <a:ext cx="3044719" cy="465614"/>
          </a:xfrm>
          <a:prstGeom prst="rect">
            <a:avLst/>
          </a:prstGeom>
        </p:spPr>
        <p:txBody>
          <a:bodyPr vert="horz" lIns="93300" tIns="46651" rIns="93300" bIns="46651" rtlCol="0" anchor="b"/>
          <a:lstStyle>
            <a:lvl1pPr algn="l">
              <a:defRPr sz="1200"/>
            </a:lvl1pPr>
          </a:lstStyle>
          <a:p>
            <a:endParaRPr lang="en-US"/>
          </a:p>
        </p:txBody>
      </p:sp>
      <p:sp>
        <p:nvSpPr>
          <p:cNvPr id="5" name="Slide Number Placeholder 4"/>
          <p:cNvSpPr>
            <a:spLocks noGrp="1"/>
          </p:cNvSpPr>
          <p:nvPr>
            <p:ph type="sldNum" sz="quarter" idx="3"/>
          </p:nvPr>
        </p:nvSpPr>
        <p:spPr>
          <a:xfrm>
            <a:off x="3979930" y="8845045"/>
            <a:ext cx="3044719" cy="465614"/>
          </a:xfrm>
          <a:prstGeom prst="rect">
            <a:avLst/>
          </a:prstGeom>
        </p:spPr>
        <p:txBody>
          <a:bodyPr vert="horz" lIns="93300" tIns="46651" rIns="93300" bIns="46651"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00" tIns="46651" rIns="93300" bIns="46651" rtlCol="0"/>
          <a:lstStyle>
            <a:lvl1pPr algn="l">
              <a:defRPr sz="1200"/>
            </a:lvl1pPr>
          </a:lstStyle>
          <a:p>
            <a:endParaRPr lang="en-US"/>
          </a:p>
        </p:txBody>
      </p:sp>
      <p:sp>
        <p:nvSpPr>
          <p:cNvPr id="3" name="Date Placeholder 2"/>
          <p:cNvSpPr>
            <a:spLocks noGrp="1"/>
          </p:cNvSpPr>
          <p:nvPr>
            <p:ph type="dt" idx="1"/>
          </p:nvPr>
        </p:nvSpPr>
        <p:spPr>
          <a:xfrm>
            <a:off x="3979930" y="0"/>
            <a:ext cx="3044719" cy="465614"/>
          </a:xfrm>
          <a:prstGeom prst="rect">
            <a:avLst/>
          </a:prstGeom>
        </p:spPr>
        <p:txBody>
          <a:bodyPr vert="horz" lIns="93300" tIns="46651" rIns="93300" bIns="46651" rtlCol="0"/>
          <a:lstStyle>
            <a:lvl1pPr algn="r">
              <a:defRPr sz="1200"/>
            </a:lvl1pPr>
          </a:lstStyle>
          <a:p>
            <a:fld id="{5B896F55-051E-5448-B8E8-A0AA6DBFC1A7}" type="datetimeFigureOut">
              <a:rPr lang="en-US" smtClean="0"/>
              <a:t>5/6/2019</a:t>
            </a:fld>
            <a:endParaRPr lang="en-US"/>
          </a:p>
        </p:txBody>
      </p:sp>
      <p:sp>
        <p:nvSpPr>
          <p:cNvPr id="4" name="Slide Image Placeholder 3"/>
          <p:cNvSpPr>
            <a:spLocks noGrp="1" noRot="1" noChangeAspect="1"/>
          </p:cNvSpPr>
          <p:nvPr>
            <p:ph type="sldImg" idx="2"/>
          </p:nvPr>
        </p:nvSpPr>
        <p:spPr>
          <a:xfrm>
            <a:off x="1185863" y="698500"/>
            <a:ext cx="4654550" cy="3490913"/>
          </a:xfrm>
          <a:prstGeom prst="rect">
            <a:avLst/>
          </a:prstGeom>
          <a:noFill/>
          <a:ln w="12700">
            <a:solidFill>
              <a:prstClr val="black"/>
            </a:solidFill>
          </a:ln>
        </p:spPr>
        <p:txBody>
          <a:bodyPr vert="horz" lIns="93300" tIns="46651" rIns="93300" bIns="46651" rtlCol="0" anchor="ctr"/>
          <a:lstStyle/>
          <a:p>
            <a:endParaRPr lang="en-US"/>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00" tIns="46651" rIns="93300" bIns="4665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5045"/>
            <a:ext cx="3044719" cy="465614"/>
          </a:xfrm>
          <a:prstGeom prst="rect">
            <a:avLst/>
          </a:prstGeom>
        </p:spPr>
        <p:txBody>
          <a:bodyPr vert="horz" lIns="93300" tIns="46651" rIns="93300" bIns="46651" rtlCol="0" anchor="b"/>
          <a:lstStyle>
            <a:lvl1pPr algn="l">
              <a:defRPr sz="1200"/>
            </a:lvl1pPr>
          </a:lstStyle>
          <a:p>
            <a:endParaRPr lang="en-US"/>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00" tIns="46651" rIns="93300" bIns="46651" rtlCol="0" anchor="b"/>
          <a:lstStyle>
            <a:lvl1pPr algn="r">
              <a:defRPr sz="1200"/>
            </a:lvl1pPr>
          </a:lstStyle>
          <a:p>
            <a:fld id="{0D17E79A-386B-3949-83DC-43D056CBF148}" type="slidenum">
              <a:rPr lang="en-US" smtClean="0"/>
              <a:t>‹#›</a:t>
            </a:fld>
            <a:endParaRPr lang="en-US"/>
          </a:p>
        </p:txBody>
      </p:sp>
    </p:spTree>
    <p:extLst>
      <p:ext uri="{BB962C8B-B14F-4D97-AF65-F5344CB8AC3E}">
        <p14:creationId xmlns:p14="http://schemas.microsoft.com/office/powerpoint/2010/main" val="61800371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17E79A-386B-3949-83DC-43D056CBF148}" type="slidenum">
              <a:rPr lang="en-US" smtClean="0"/>
              <a:t>1</a:t>
            </a:fld>
            <a:endParaRPr lang="en-US"/>
          </a:p>
        </p:txBody>
      </p:sp>
    </p:spTree>
    <p:extLst>
      <p:ext uri="{BB962C8B-B14F-4D97-AF65-F5344CB8AC3E}">
        <p14:creationId xmlns:p14="http://schemas.microsoft.com/office/powerpoint/2010/main" val="1183129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Delete red, none for SWOG</a:t>
            </a:r>
          </a:p>
          <a:p>
            <a:endParaRPr lang="en-US" dirty="0"/>
          </a:p>
          <a:p>
            <a:r>
              <a:rPr lang="en-US" dirty="0"/>
              <a:t>TRACER as pilot </a:t>
            </a:r>
          </a:p>
        </p:txBody>
      </p:sp>
      <p:sp>
        <p:nvSpPr>
          <p:cNvPr id="4" name="Slide Number Placeholder 3"/>
          <p:cNvSpPr>
            <a:spLocks noGrp="1"/>
          </p:cNvSpPr>
          <p:nvPr>
            <p:ph type="sldNum" sz="quarter" idx="10"/>
          </p:nvPr>
        </p:nvSpPr>
        <p:spPr/>
        <p:txBody>
          <a:bodyPr/>
          <a:lstStyle/>
          <a:p>
            <a:fld id="{268D6D01-6795-428E-8FBC-3642F981A0EA}" type="slidenum">
              <a:rPr lang="en-US" smtClean="0"/>
              <a:t>4</a:t>
            </a:fld>
            <a:endParaRPr lang="en-US"/>
          </a:p>
        </p:txBody>
      </p:sp>
    </p:spTree>
    <p:extLst>
      <p:ext uri="{BB962C8B-B14F-4D97-AF65-F5344CB8AC3E}">
        <p14:creationId xmlns:p14="http://schemas.microsoft.com/office/powerpoint/2010/main" val="21750992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ue Title Slid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116840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Pentagon 19"/>
          <p:cNvSpPr/>
          <p:nvPr userDrawn="1"/>
        </p:nvSpPr>
        <p:spPr>
          <a:xfrm>
            <a:off x="0" y="0"/>
            <a:ext cx="2870200" cy="6858000"/>
          </a:xfrm>
          <a:prstGeom prst="homePlate">
            <a:avLst>
              <a:gd name="adj" fmla="val 47787"/>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
          <p:cNvSpPr>
            <a:spLocks noGrp="1"/>
          </p:cNvSpPr>
          <p:nvPr>
            <p:ph type="ctrTitle" hasCustomPrompt="1"/>
          </p:nvPr>
        </p:nvSpPr>
        <p:spPr>
          <a:xfrm>
            <a:off x="685800" y="1645920"/>
            <a:ext cx="7772400" cy="1827842"/>
          </a:xfrm>
        </p:spPr>
        <p:txBody>
          <a:bodyPr lIns="0" tIns="0" rIns="0" bIns="0" anchor="b">
            <a:noAutofit/>
          </a:bodyPr>
          <a:lstStyle>
            <a:lvl1pPr algn="r">
              <a:defRPr sz="3600" b="0" i="0">
                <a:solidFill>
                  <a:srgbClr val="FFFFFF"/>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8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12" name="Picture 11"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5710325"/>
            <a:ext cx="4974336" cy="474575"/>
          </a:xfrm>
          <a:prstGeom prst="rect">
            <a:avLst/>
          </a:prstGeom>
        </p:spPr>
      </p:pic>
      <p:sp>
        <p:nvSpPr>
          <p:cNvPr id="9" name="Date Placeholder 3"/>
          <p:cNvSpPr>
            <a:spLocks noGrp="1"/>
          </p:cNvSpPr>
          <p:nvPr>
            <p:ph type="dt" sz="half" idx="2"/>
          </p:nvPr>
        </p:nvSpPr>
        <p:spPr>
          <a:xfrm>
            <a:off x="6400800" y="5727700"/>
            <a:ext cx="2286000" cy="457200"/>
          </a:xfrm>
          <a:prstGeom prst="rect">
            <a:avLst/>
          </a:prstGeom>
        </p:spPr>
        <p:txBody>
          <a:bodyPr vert="horz" lIns="0" tIns="0" rIns="0" bIns="0" rtlCol="0" anchor="ctr"/>
          <a:lstStyle>
            <a:lvl1pPr algn="r" fontAlgn="auto">
              <a:spcBef>
                <a:spcPts val="0"/>
              </a:spcBef>
              <a:spcAft>
                <a:spcPts val="0"/>
              </a:spcAft>
              <a:defRPr sz="1600" smtClean="0">
                <a:solidFill>
                  <a:srgbClr val="000000"/>
                </a:solidFill>
                <a:latin typeface="+mn-lt"/>
                <a:ea typeface="+mn-ea"/>
                <a:cs typeface="SapientSansRegular"/>
              </a:defRPr>
            </a:lvl1pPr>
          </a:lstStyle>
          <a:p>
            <a:pPr>
              <a:defRPr/>
            </a:pPr>
            <a:fld id="{711121A0-0B09-1C4A-9AF6-B302745758D8}" type="datetime4">
              <a:rPr lang="en-US" smtClean="0"/>
              <a:pPr>
                <a:defRPr/>
              </a:pPr>
              <a:t>May 6, 2019</a:t>
            </a:fld>
            <a:endParaRPr lang="en-US" dirty="0"/>
          </a:p>
        </p:txBody>
      </p:sp>
    </p:spTree>
    <p:extLst>
      <p:ext uri="{BB962C8B-B14F-4D97-AF65-F5344CB8AC3E}">
        <p14:creationId xmlns:p14="http://schemas.microsoft.com/office/powerpoint/2010/main" val="18115368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6" name="Content Placeholder 2"/>
          <p:cNvSpPr>
            <a:spLocks noGrp="1"/>
          </p:cNvSpPr>
          <p:nvPr>
            <p:ph sz="quarter" idx="11"/>
          </p:nvPr>
        </p:nvSpPr>
        <p:spPr>
          <a:xfrm>
            <a:off x="4538726"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538726"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3243192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8" name="Picture 7"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146911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bg>
      <p:bgPr>
        <a:solidFill>
          <a:schemeClr val="bg1"/>
        </a:solidFill>
        <a:effectLst/>
      </p:bgPr>
    </p:bg>
    <p:spTree>
      <p:nvGrpSpPr>
        <p:cNvPr id="1" name=""/>
        <p:cNvGrpSpPr/>
        <p:nvPr/>
      </p:nvGrpSpPr>
      <p:grpSpPr>
        <a:xfrm>
          <a:off x="0" y="0"/>
          <a:ext cx="0" cy="0"/>
          <a:chOff x="0" y="0"/>
          <a:chExt cx="0" cy="0"/>
        </a:xfrm>
      </p:grpSpPr>
      <p:sp>
        <p:nvSpPr>
          <p:cNvPr id="7"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bg>
      <p:bgPr>
        <a:solidFill>
          <a:schemeClr val="bg1"/>
        </a:solidFill>
        <a:effectLst/>
      </p:bgPr>
    </p:bg>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107040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Blu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 name="Group 1"/>
          <p:cNvGrpSpPr>
            <a:grpSpLocks noChangeAspect="1"/>
          </p:cNvGrpSpPr>
          <p:nvPr userDrawn="1"/>
        </p:nvGrpSpPr>
        <p:grpSpPr>
          <a:xfrm>
            <a:off x="2568989" y="2915920"/>
            <a:ext cx="4052793" cy="1007110"/>
            <a:chOff x="1524000" y="2654300"/>
            <a:chExt cx="6235066" cy="1549400"/>
          </a:xfrm>
        </p:grpSpPr>
        <p:pic>
          <p:nvPicPr>
            <p:cNvPr id="4" name="Picture 3"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1" y="2844800"/>
              <a:ext cx="4253865" cy="1162050"/>
            </a:xfrm>
            <a:prstGeom prst="rect">
              <a:avLst/>
            </a:prstGeom>
          </p:spPr>
        </p:pic>
        <p:pic>
          <p:nvPicPr>
            <p:cNvPr id="5" name="Picture 4"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0" y="2654300"/>
              <a:ext cx="1549400" cy="1549400"/>
            </a:xfrm>
            <a:prstGeom prst="rect">
              <a:avLst/>
            </a:prstGeom>
          </p:spPr>
        </p:pic>
      </p:grpSp>
      <p:sp>
        <p:nvSpPr>
          <p:cNvPr id="6" name="TextBox 13"/>
          <p:cNvSpPr txBox="1">
            <a:spLocks noChangeArrowheads="1"/>
          </p:cNvSpPr>
          <p:nvPr userDrawn="1"/>
        </p:nvSpPr>
        <p:spPr bwMode="auto">
          <a:xfrm>
            <a:off x="1684260" y="6083300"/>
            <a:ext cx="58119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800" b="1" dirty="0" err="1">
                <a:solidFill>
                  <a:schemeClr val="bg1"/>
                </a:solidFill>
                <a:latin typeface="Arial" charset="0"/>
              </a:rPr>
              <a:t>www.cancer.gov</a:t>
            </a:r>
            <a:r>
              <a:rPr lang="en-US" sz="1800" b="1" dirty="0">
                <a:solidFill>
                  <a:schemeClr val="bg1"/>
                </a:solidFill>
                <a:latin typeface="Arial" charset="0"/>
              </a:rPr>
              <a:t>                 </a:t>
            </a:r>
            <a:r>
              <a:rPr lang="en-US" sz="1800" b="1" dirty="0" err="1">
                <a:solidFill>
                  <a:schemeClr val="bg1"/>
                </a:solidFill>
                <a:latin typeface="Arial" charset="0"/>
              </a:rPr>
              <a:t>www.cancer.gov</a:t>
            </a:r>
            <a:r>
              <a:rPr lang="en-US" sz="1800" b="1" dirty="0">
                <a:solidFill>
                  <a:schemeClr val="bg1"/>
                </a:solidFill>
                <a:latin typeface="Arial" charset="0"/>
              </a:rPr>
              <a:t>/</a:t>
            </a:r>
            <a:r>
              <a:rPr lang="en-US" sz="1800" b="1" dirty="0" err="1">
                <a:solidFill>
                  <a:schemeClr val="bg1"/>
                </a:solidFill>
                <a:latin typeface="Arial" charset="0"/>
              </a:rPr>
              <a:t>espanol</a:t>
            </a:r>
            <a:endParaRPr lang="en-US" sz="1800" b="1" dirty="0">
              <a:solidFill>
                <a:schemeClr val="bg1"/>
              </a:solidFill>
              <a:latin typeface="Arial" charset="0"/>
            </a:endParaRPr>
          </a:p>
        </p:txBody>
      </p:sp>
    </p:spTree>
    <p:extLst>
      <p:ext uri="{BB962C8B-B14F-4D97-AF65-F5344CB8AC3E}">
        <p14:creationId xmlns:p14="http://schemas.microsoft.com/office/powerpoint/2010/main" val="4082203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ue Title Slid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116840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Pentagon 19"/>
          <p:cNvSpPr/>
          <p:nvPr userDrawn="1"/>
        </p:nvSpPr>
        <p:spPr>
          <a:xfrm>
            <a:off x="0" y="0"/>
            <a:ext cx="2870200" cy="6858000"/>
          </a:xfrm>
          <a:prstGeom prst="homePlate">
            <a:avLst>
              <a:gd name="adj" fmla="val 47787"/>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
          <p:cNvSpPr>
            <a:spLocks noGrp="1"/>
          </p:cNvSpPr>
          <p:nvPr>
            <p:ph type="ctrTitle" hasCustomPrompt="1"/>
          </p:nvPr>
        </p:nvSpPr>
        <p:spPr>
          <a:xfrm>
            <a:off x="685800" y="1645920"/>
            <a:ext cx="7772400" cy="1827842"/>
          </a:xfrm>
        </p:spPr>
        <p:txBody>
          <a:bodyPr lIns="0" tIns="0" rIns="0" bIns="0" anchor="b">
            <a:noAutofit/>
          </a:bodyPr>
          <a:lstStyle>
            <a:lvl1pPr algn="r">
              <a:defRPr sz="3600" b="0" i="0">
                <a:solidFill>
                  <a:srgbClr val="FFFFFF"/>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8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12" name="Picture 11"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5710325"/>
            <a:ext cx="4974336" cy="474575"/>
          </a:xfrm>
          <a:prstGeom prst="rect">
            <a:avLst/>
          </a:prstGeom>
        </p:spPr>
      </p:pic>
      <p:sp>
        <p:nvSpPr>
          <p:cNvPr id="9" name="Date Placeholder 3"/>
          <p:cNvSpPr>
            <a:spLocks noGrp="1"/>
          </p:cNvSpPr>
          <p:nvPr>
            <p:ph type="dt" sz="half" idx="2"/>
          </p:nvPr>
        </p:nvSpPr>
        <p:spPr>
          <a:xfrm>
            <a:off x="6400800" y="5727700"/>
            <a:ext cx="2286000" cy="457200"/>
          </a:xfrm>
          <a:prstGeom prst="rect">
            <a:avLst/>
          </a:prstGeom>
        </p:spPr>
        <p:txBody>
          <a:bodyPr vert="horz" lIns="0" tIns="0" rIns="0" bIns="0" rtlCol="0" anchor="ctr"/>
          <a:lstStyle>
            <a:lvl1pPr algn="r" fontAlgn="auto">
              <a:spcBef>
                <a:spcPts val="0"/>
              </a:spcBef>
              <a:spcAft>
                <a:spcPts val="0"/>
              </a:spcAft>
              <a:defRPr sz="1600" smtClean="0">
                <a:solidFill>
                  <a:srgbClr val="000000"/>
                </a:solidFill>
                <a:latin typeface="+mn-lt"/>
                <a:ea typeface="+mn-ea"/>
                <a:cs typeface="SapientSansRegular"/>
              </a:defRPr>
            </a:lvl1pPr>
          </a:lstStyle>
          <a:p>
            <a:pPr>
              <a:defRPr/>
            </a:pPr>
            <a:fld id="{711121A0-0B09-1C4A-9AF6-B302745758D8}" type="datetime4">
              <a:rPr lang="en-US" smtClean="0"/>
              <a:pPr>
                <a:defRPr/>
              </a:pPr>
              <a:t>May 6, 2019</a:t>
            </a:fld>
            <a:endParaRPr lang="en-US" dirty="0"/>
          </a:p>
        </p:txBody>
      </p:sp>
    </p:spTree>
    <p:extLst>
      <p:ext uri="{BB962C8B-B14F-4D97-AF65-F5344CB8AC3E}">
        <p14:creationId xmlns:p14="http://schemas.microsoft.com/office/powerpoint/2010/main" val="359783103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27181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75510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bg>
      <p:bgPr>
        <a:solidFill>
          <a:schemeClr val="bg1"/>
        </a:solidFill>
        <a:effectLst/>
      </p:bgPr>
    </p:bg>
    <p:spTree>
      <p:nvGrpSpPr>
        <p:cNvPr id="1" name=""/>
        <p:cNvGrpSpPr/>
        <p:nvPr/>
      </p:nvGrpSpPr>
      <p:grpSpPr>
        <a:xfrm>
          <a:off x="0" y="0"/>
          <a:ext cx="0" cy="0"/>
          <a:chOff x="0" y="0"/>
          <a:chExt cx="0" cy="0"/>
        </a:xfrm>
      </p:grpSpPr>
      <p:sp>
        <p:nvSpPr>
          <p:cNvPr id="6" name="Pentagon 5"/>
          <p:cNvSpPr/>
          <p:nvPr userDrawn="1"/>
        </p:nvSpPr>
        <p:spPr>
          <a:xfrm>
            <a:off x="1168400" y="0"/>
            <a:ext cx="2870200" cy="6858000"/>
          </a:xfrm>
          <a:prstGeom prst="homePlate">
            <a:avLst>
              <a:gd name="adj" fmla="val 477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p:nvPr userDrawn="1"/>
        </p:nvSpPr>
        <p:spPr>
          <a:xfrm>
            <a:off x="0" y="0"/>
            <a:ext cx="2870200" cy="6858000"/>
          </a:xfrm>
          <a:prstGeom prst="homePlate">
            <a:avLst>
              <a:gd name="adj" fmla="val 47787"/>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10" name="Text Placeholder 12"/>
          <p:cNvSpPr>
            <a:spLocks noGrp="1"/>
          </p:cNvSpPr>
          <p:nvPr>
            <p:ph type="body" sz="quarter" idx="10" hasCustomPrompt="1"/>
          </p:nvPr>
        </p:nvSpPr>
        <p:spPr>
          <a:xfrm>
            <a:off x="4334256" y="0"/>
            <a:ext cx="4297680" cy="6858000"/>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a:t>Agenda Item 1</a:t>
            </a:r>
          </a:p>
          <a:p>
            <a:pPr lvl="1"/>
            <a:r>
              <a:rPr lang="en-US" dirty="0"/>
              <a:t>Agenda Item 1a</a:t>
            </a:r>
          </a:p>
          <a:p>
            <a:pPr lvl="1"/>
            <a:r>
              <a:rPr lang="en-US" dirty="0"/>
              <a:t>Agenda Item 1b</a:t>
            </a:r>
          </a:p>
          <a:p>
            <a:r>
              <a:rPr lang="en-US" dirty="0"/>
              <a:t>Agenda Item 2</a:t>
            </a:r>
          </a:p>
          <a:p>
            <a:pPr lvl="1"/>
            <a:r>
              <a:rPr lang="en-US" dirty="0"/>
              <a:t>Agenda Item 2a</a:t>
            </a:r>
          </a:p>
          <a:p>
            <a:pPr lvl="1"/>
            <a:r>
              <a:rPr lang="en-US" dirty="0"/>
              <a:t>Agenda Item 2b</a:t>
            </a:r>
          </a:p>
          <a:p>
            <a:r>
              <a:rPr lang="en-US" dirty="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3b</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3c</a:t>
            </a:r>
          </a:p>
          <a:p>
            <a:r>
              <a:rPr lang="en-US" dirty="0"/>
              <a:t>Agenda Item 4</a:t>
            </a:r>
          </a:p>
        </p:txBody>
      </p:sp>
      <p:sp>
        <p:nvSpPr>
          <p:cNvPr id="8" name="Title 1"/>
          <p:cNvSpPr>
            <a:spLocks noGrp="1"/>
          </p:cNvSpPr>
          <p:nvPr>
            <p:ph type="title" hasCustomPrompt="1"/>
          </p:nvPr>
        </p:nvSpPr>
        <p:spPr>
          <a:xfrm>
            <a:off x="493776" y="1737360"/>
            <a:ext cx="3017520" cy="18288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a:t>Agenda</a:t>
            </a:r>
          </a:p>
        </p:txBody>
      </p:sp>
      <p:pic>
        <p:nvPicPr>
          <p:cNvPr id="2" name="Picture 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9852846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Blue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3227070" cy="6858000"/>
          </a:xfrm>
          <a:prstGeom prst="homePlate">
            <a:avLst>
              <a:gd name="adj" fmla="val 42671"/>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chemeClr val="tx2"/>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38004572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ue Title Slid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116840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Pentagon 19"/>
          <p:cNvSpPr/>
          <p:nvPr userDrawn="1"/>
        </p:nvSpPr>
        <p:spPr>
          <a:xfrm>
            <a:off x="0" y="0"/>
            <a:ext cx="2870200" cy="6858000"/>
          </a:xfrm>
          <a:prstGeom prst="homePlate">
            <a:avLst>
              <a:gd name="adj" fmla="val 47787"/>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
          <p:cNvSpPr>
            <a:spLocks noGrp="1"/>
          </p:cNvSpPr>
          <p:nvPr>
            <p:ph type="ctrTitle" hasCustomPrompt="1"/>
          </p:nvPr>
        </p:nvSpPr>
        <p:spPr>
          <a:xfrm>
            <a:off x="685800" y="1645920"/>
            <a:ext cx="7772400" cy="1827842"/>
          </a:xfrm>
        </p:spPr>
        <p:txBody>
          <a:bodyPr lIns="0" tIns="0" rIns="0" bIns="0" anchor="b">
            <a:noAutofit/>
          </a:bodyPr>
          <a:lstStyle>
            <a:lvl1pPr algn="r">
              <a:defRPr sz="3600" b="0" i="0">
                <a:solidFill>
                  <a:srgbClr val="FFFFFF"/>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8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12" name="Picture 11"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5710325"/>
            <a:ext cx="4974336" cy="474575"/>
          </a:xfrm>
          <a:prstGeom prst="rect">
            <a:avLst/>
          </a:prstGeom>
        </p:spPr>
      </p:pic>
      <p:sp>
        <p:nvSpPr>
          <p:cNvPr id="9" name="Date Placeholder 3"/>
          <p:cNvSpPr>
            <a:spLocks noGrp="1"/>
          </p:cNvSpPr>
          <p:nvPr>
            <p:ph type="dt" sz="half" idx="2"/>
          </p:nvPr>
        </p:nvSpPr>
        <p:spPr>
          <a:xfrm>
            <a:off x="6400800" y="5727700"/>
            <a:ext cx="2286000" cy="457200"/>
          </a:xfrm>
          <a:prstGeom prst="rect">
            <a:avLst/>
          </a:prstGeom>
        </p:spPr>
        <p:txBody>
          <a:bodyPr vert="horz" lIns="0" tIns="0" rIns="0" bIns="0" rtlCol="0" anchor="ctr"/>
          <a:lstStyle>
            <a:lvl1pPr algn="r" fontAlgn="auto">
              <a:spcBef>
                <a:spcPts val="0"/>
              </a:spcBef>
              <a:spcAft>
                <a:spcPts val="0"/>
              </a:spcAft>
              <a:defRPr sz="1600" smtClean="0">
                <a:solidFill>
                  <a:srgbClr val="000000"/>
                </a:solidFill>
                <a:latin typeface="+mn-lt"/>
                <a:ea typeface="+mn-ea"/>
                <a:cs typeface="SapientSansRegular"/>
              </a:defRPr>
            </a:lvl1pPr>
          </a:lstStyle>
          <a:p>
            <a:pPr>
              <a:defRPr/>
            </a:pPr>
            <a:fld id="{711121A0-0B09-1C4A-9AF6-B302745758D8}" type="datetime4">
              <a:rPr lang="en-US" smtClean="0"/>
              <a:pPr>
                <a:defRPr/>
              </a:pPr>
              <a:t>May 6, 2019</a:t>
            </a:fld>
            <a:endParaRPr lang="en-US" dirty="0"/>
          </a:p>
        </p:txBody>
      </p:sp>
    </p:spTree>
    <p:extLst>
      <p:ext uri="{BB962C8B-B14F-4D97-AF65-F5344CB8AC3E}">
        <p14:creationId xmlns:p14="http://schemas.microsoft.com/office/powerpoint/2010/main" val="296431328"/>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Sub-Bullet">
    <p:bg>
      <p:bgPr>
        <a:solidFill>
          <a:schemeClr val="bg1"/>
        </a:solidFill>
        <a:effectLst/>
      </p:bgPr>
    </p:bg>
    <p:spTree>
      <p:nvGrpSpPr>
        <p:cNvPr id="1" name=""/>
        <p:cNvGrpSpPr/>
        <p:nvPr/>
      </p:nvGrpSpPr>
      <p:grpSpPr>
        <a:xfrm>
          <a:off x="0" y="0"/>
          <a:ext cx="0" cy="0"/>
          <a:chOff x="0" y="0"/>
          <a:chExt cx="0" cy="0"/>
        </a:xfrm>
      </p:grpSpPr>
      <p:sp>
        <p:nvSpPr>
          <p:cNvPr id="6" name="Pentagon 5"/>
          <p:cNvSpPr/>
          <p:nvPr userDrawn="1"/>
        </p:nvSpPr>
        <p:spPr>
          <a:xfrm>
            <a:off x="1168400" y="0"/>
            <a:ext cx="2870200" cy="6858000"/>
          </a:xfrm>
          <a:prstGeom prst="homePlate">
            <a:avLst>
              <a:gd name="adj" fmla="val 477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p:nvPr userDrawn="1"/>
        </p:nvSpPr>
        <p:spPr>
          <a:xfrm>
            <a:off x="0" y="0"/>
            <a:ext cx="2870200" cy="6858000"/>
          </a:xfrm>
          <a:prstGeom prst="homePlate">
            <a:avLst>
              <a:gd name="adj" fmla="val 47787"/>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10" name="Text Placeholder 12"/>
          <p:cNvSpPr>
            <a:spLocks noGrp="1"/>
          </p:cNvSpPr>
          <p:nvPr>
            <p:ph type="body" sz="quarter" idx="10" hasCustomPrompt="1"/>
          </p:nvPr>
        </p:nvSpPr>
        <p:spPr>
          <a:xfrm>
            <a:off x="4334256" y="0"/>
            <a:ext cx="4297680" cy="6858000"/>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a:t>Agenda Item 1</a:t>
            </a:r>
          </a:p>
          <a:p>
            <a:pPr lvl="1"/>
            <a:r>
              <a:rPr lang="en-US" dirty="0"/>
              <a:t>Agenda Item 1a</a:t>
            </a:r>
          </a:p>
          <a:p>
            <a:pPr lvl="1"/>
            <a:r>
              <a:rPr lang="en-US" dirty="0"/>
              <a:t>Agenda Item 1b</a:t>
            </a:r>
          </a:p>
          <a:p>
            <a:r>
              <a:rPr lang="en-US" dirty="0"/>
              <a:t>Agenda Item 2</a:t>
            </a:r>
          </a:p>
          <a:p>
            <a:pPr lvl="1"/>
            <a:r>
              <a:rPr lang="en-US" dirty="0"/>
              <a:t>Agenda Item 2a</a:t>
            </a:r>
          </a:p>
          <a:p>
            <a:pPr lvl="1"/>
            <a:r>
              <a:rPr lang="en-US" dirty="0"/>
              <a:t>Agenda Item 2b</a:t>
            </a:r>
          </a:p>
          <a:p>
            <a:r>
              <a:rPr lang="en-US" dirty="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3b</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3c</a:t>
            </a:r>
          </a:p>
          <a:p>
            <a:r>
              <a:rPr lang="en-US" dirty="0"/>
              <a:t>Agenda Item 4</a:t>
            </a:r>
          </a:p>
        </p:txBody>
      </p:sp>
      <p:sp>
        <p:nvSpPr>
          <p:cNvPr id="8" name="Title 1"/>
          <p:cNvSpPr>
            <a:spLocks noGrp="1"/>
          </p:cNvSpPr>
          <p:nvPr>
            <p:ph type="title" hasCustomPrompt="1"/>
          </p:nvPr>
        </p:nvSpPr>
        <p:spPr>
          <a:xfrm>
            <a:off x="493776" y="1737360"/>
            <a:ext cx="3017520" cy="18288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a:t>Agenda</a:t>
            </a:r>
          </a:p>
        </p:txBody>
      </p:sp>
      <p:pic>
        <p:nvPicPr>
          <p:cNvPr id="2" name="Picture 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22364391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ue Section Break">
    <p:bg>
      <p:bgPr>
        <a:solidFill>
          <a:schemeClr val="accent4"/>
        </a:solidFill>
        <a:effectLst/>
      </p:bgPr>
    </p:bg>
    <p:spTree>
      <p:nvGrpSpPr>
        <p:cNvPr id="1" name=""/>
        <p:cNvGrpSpPr/>
        <p:nvPr/>
      </p:nvGrpSpPr>
      <p:grpSpPr>
        <a:xfrm>
          <a:off x="0" y="0"/>
          <a:ext cx="0" cy="0"/>
          <a:chOff x="0" y="0"/>
          <a:chExt cx="0" cy="0"/>
        </a:xfrm>
      </p:grpSpPr>
      <p:sp>
        <p:nvSpPr>
          <p:cNvPr id="11" name="Pentagon 10"/>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3428999" y="2423160"/>
            <a:ext cx="5029199" cy="1828800"/>
          </a:xfrm>
        </p:spPr>
        <p:txBody>
          <a:bodyPr lIns="0" tIns="0" rIns="0" bIns="0" anchor="b">
            <a:noAutofit/>
          </a:bodyPr>
          <a:lstStyle>
            <a:lvl1pPr algn="r">
              <a:defRPr sz="3600" spc="-80">
                <a:solidFill>
                  <a:schemeClr val="bg1"/>
                </a:solidFill>
                <a:latin typeface="+mj-lt"/>
                <a:cs typeface="SapientSansBold"/>
              </a:defRPr>
            </a:lvl1pPr>
          </a:lstStyle>
          <a:p>
            <a:pPr lvl="0"/>
            <a:r>
              <a:rPr lang="en-US" dirty="0"/>
              <a:t>Section title</a:t>
            </a:r>
          </a:p>
        </p:txBody>
      </p:sp>
      <p:sp>
        <p:nvSpPr>
          <p:cNvPr id="10" name="Subtitle 2"/>
          <p:cNvSpPr>
            <a:spLocks noGrp="1"/>
          </p:cNvSpPr>
          <p:nvPr>
            <p:ph type="subTitle" idx="1" hasCustomPrompt="1"/>
          </p:nvPr>
        </p:nvSpPr>
        <p:spPr>
          <a:xfrm>
            <a:off x="3428999" y="4343400"/>
            <a:ext cx="5022892" cy="685800"/>
          </a:xfrm>
        </p:spPr>
        <p:txBody>
          <a:bodyPr lIns="0" tIns="0" rIns="0" bIns="0">
            <a:noAutofit/>
          </a:bodyPr>
          <a:lstStyle>
            <a:lvl1pPr marL="0" indent="0" algn="r">
              <a:buNone/>
              <a:defRPr sz="17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3" name="Picture 12"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443914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ue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3227070" cy="6858000"/>
          </a:xfrm>
          <a:prstGeom prst="homePlate">
            <a:avLst>
              <a:gd name="adj" fmla="val 42671"/>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chemeClr val="tx2"/>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14848921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4"/>
        </a:solidFill>
        <a:effectLst/>
      </p:bgPr>
    </p:bg>
    <p:spTree>
      <p:nvGrpSpPr>
        <p:cNvPr id="1" name=""/>
        <p:cNvGrpSpPr/>
        <p:nvPr/>
      </p:nvGrpSpPr>
      <p:grpSpPr>
        <a:xfrm>
          <a:off x="0" y="0"/>
          <a:ext cx="0" cy="0"/>
          <a:chOff x="0" y="0"/>
          <a:chExt cx="0" cy="0"/>
        </a:xfrm>
      </p:grpSpPr>
      <p:sp>
        <p:nvSpPr>
          <p:cNvPr id="5" name="Pentagon 4"/>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828800"/>
            <a:ext cx="7772400" cy="3200400"/>
          </a:xfrm>
        </p:spPr>
        <p:txBody>
          <a:bodyPr anchor="ctr">
            <a:noAutofit/>
          </a:bodyPr>
          <a:lstStyle>
            <a:lvl1pPr marL="0" indent="0" algn="ctr">
              <a:spcAft>
                <a:spcPts val="0"/>
              </a:spcAft>
              <a:buNone/>
              <a:defRPr sz="2800" b="0" i="1" baseline="0">
                <a:solidFill>
                  <a:srgbClr val="FFFFFF"/>
                </a:solidFill>
                <a:latin typeface="+mn-lt"/>
                <a:cs typeface="SapientCentroSlab-Light"/>
              </a:defRPr>
            </a:lvl1pPr>
          </a:lstStyle>
          <a:p>
            <a:pPr lvl="0"/>
            <a:r>
              <a:rPr lang="en-US" dirty="0"/>
              <a:t>Vision Quote</a:t>
            </a:r>
            <a:br>
              <a:rPr lang="en-US" dirty="0"/>
            </a:br>
            <a:r>
              <a:rPr lang="en-US" dirty="0"/>
              <a:t>“</a:t>
            </a:r>
            <a:r>
              <a:rPr lang="en-US" dirty="0" err="1"/>
              <a:t>Lorem</a:t>
            </a:r>
            <a:r>
              <a:rPr lang="en-US" dirty="0"/>
              <a:t> </a:t>
            </a:r>
            <a:r>
              <a:rPr lang="en-US" dirty="0" err="1"/>
              <a:t>ipsum</a:t>
            </a:r>
            <a:r>
              <a:rPr lang="en-US" dirty="0"/>
              <a:t> dolor sit </a:t>
            </a:r>
            <a:r>
              <a:rPr lang="en-US" dirty="0" err="1"/>
              <a:t>amet</a:t>
            </a:r>
            <a:r>
              <a:rPr lang="en-US" dirty="0"/>
              <a:t>, fugit </a:t>
            </a:r>
            <a:r>
              <a:rPr lang="en-US" dirty="0" err="1"/>
              <a:t>liberavisse</a:t>
            </a:r>
            <a:r>
              <a:rPr lang="en-US" dirty="0"/>
              <a:t> </a:t>
            </a:r>
            <a:br>
              <a:rPr lang="en-US" dirty="0"/>
            </a:br>
            <a:r>
              <a:rPr lang="en-US" dirty="0" err="1"/>
              <a:t>nec</a:t>
            </a:r>
            <a:r>
              <a:rPr lang="en-US" dirty="0"/>
              <a:t> at. </a:t>
            </a:r>
            <a:r>
              <a:rPr lang="en-US" dirty="0" err="1"/>
              <a:t>Essent</a:t>
            </a:r>
            <a:r>
              <a:rPr lang="en-US" dirty="0"/>
              <a:t> </a:t>
            </a:r>
            <a:r>
              <a:rPr lang="en-US" dirty="0" err="1"/>
              <a:t>elaboraret</a:t>
            </a:r>
            <a:r>
              <a:rPr lang="en-US" dirty="0"/>
              <a:t> </a:t>
            </a:r>
            <a:r>
              <a:rPr lang="en-US" dirty="0" err="1"/>
              <a:t>conclusionemque</a:t>
            </a:r>
            <a:r>
              <a:rPr lang="en-US" dirty="0"/>
              <a:t> </a:t>
            </a:r>
            <a:br>
              <a:rPr lang="en-US" dirty="0"/>
            </a:br>
            <a:r>
              <a:rPr lang="en-US" dirty="0" err="1"/>
              <a:t>eam</a:t>
            </a:r>
            <a:r>
              <a:rPr lang="en-US" dirty="0"/>
              <a:t> id. Quo ex </a:t>
            </a:r>
            <a:r>
              <a:rPr lang="en-US" dirty="0" err="1"/>
              <a:t>laboramus</a:t>
            </a:r>
            <a:r>
              <a:rPr lang="en-US" dirty="0"/>
              <a:t> </a:t>
            </a:r>
            <a:r>
              <a:rPr lang="en-US" dirty="0" err="1"/>
              <a:t>accommodare</a:t>
            </a:r>
            <a:r>
              <a:rPr lang="en-US" dirty="0"/>
              <a:t>, </a:t>
            </a:r>
            <a:br>
              <a:rPr lang="en-US" dirty="0"/>
            </a:br>
            <a:r>
              <a:rPr lang="en-US" dirty="0"/>
              <a:t>his </a:t>
            </a:r>
            <a:r>
              <a:rPr lang="en-US" dirty="0" err="1"/>
              <a:t>falli</a:t>
            </a:r>
            <a:r>
              <a:rPr lang="en-US" dirty="0"/>
              <a:t> </a:t>
            </a:r>
            <a:r>
              <a:rPr lang="en-US" dirty="0" err="1"/>
              <a:t>deleniti</a:t>
            </a:r>
            <a:r>
              <a:rPr lang="en-US" dirty="0"/>
              <a:t> </a:t>
            </a:r>
            <a:r>
              <a:rPr lang="en-US" dirty="0" err="1"/>
              <a:t>ei</a:t>
            </a:r>
            <a:r>
              <a:rPr lang="en-US" dirty="0"/>
              <a:t>. </a:t>
            </a:r>
            <a:r>
              <a:rPr lang="en-US" dirty="0" err="1"/>
              <a:t>Illud</a:t>
            </a:r>
            <a:r>
              <a:rPr lang="en-US" dirty="0"/>
              <a:t> postulant </a:t>
            </a:r>
            <a:br>
              <a:rPr lang="en-US" dirty="0"/>
            </a:br>
            <a:r>
              <a:rPr lang="en-US" dirty="0" err="1"/>
              <a:t>adversarium</a:t>
            </a:r>
            <a:r>
              <a:rPr lang="en-US" dirty="0"/>
              <a:t> </a:t>
            </a:r>
            <a:r>
              <a:rPr lang="en-US" dirty="0" err="1"/>
              <a:t>ei</a:t>
            </a:r>
            <a:r>
              <a:rPr lang="en-US" dirty="0"/>
              <a:t> his.”</a:t>
            </a:r>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3137225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306046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06888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lumn Lef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6" name="Content Placeholder 2"/>
          <p:cNvSpPr>
            <a:spLocks noGrp="1"/>
          </p:cNvSpPr>
          <p:nvPr>
            <p:ph sz="quarter" idx="11"/>
          </p:nvPr>
        </p:nvSpPr>
        <p:spPr>
          <a:xfrm>
            <a:off x="481521"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10625619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lumn Lef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1687119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Section Break">
    <p:bg>
      <p:bgPr>
        <a:solidFill>
          <a:schemeClr val="accent4"/>
        </a:solidFill>
        <a:effectLst/>
      </p:bgPr>
    </p:bg>
    <p:spTree>
      <p:nvGrpSpPr>
        <p:cNvPr id="1" name=""/>
        <p:cNvGrpSpPr/>
        <p:nvPr/>
      </p:nvGrpSpPr>
      <p:grpSpPr>
        <a:xfrm>
          <a:off x="0" y="0"/>
          <a:ext cx="0" cy="0"/>
          <a:chOff x="0" y="0"/>
          <a:chExt cx="0" cy="0"/>
        </a:xfrm>
      </p:grpSpPr>
      <p:sp>
        <p:nvSpPr>
          <p:cNvPr id="11" name="Pentagon 10"/>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3428999" y="2423160"/>
            <a:ext cx="5029199" cy="1828800"/>
          </a:xfrm>
        </p:spPr>
        <p:txBody>
          <a:bodyPr lIns="0" tIns="0" rIns="0" bIns="0" anchor="b">
            <a:noAutofit/>
          </a:bodyPr>
          <a:lstStyle>
            <a:lvl1pPr algn="r">
              <a:defRPr sz="3600" spc="-80">
                <a:solidFill>
                  <a:schemeClr val="bg1"/>
                </a:solidFill>
                <a:latin typeface="+mj-lt"/>
                <a:cs typeface="SapientSansBold"/>
              </a:defRPr>
            </a:lvl1pPr>
          </a:lstStyle>
          <a:p>
            <a:pPr lvl="0"/>
            <a:r>
              <a:rPr lang="en-US" dirty="0"/>
              <a:t>Section title</a:t>
            </a:r>
          </a:p>
        </p:txBody>
      </p:sp>
      <p:sp>
        <p:nvSpPr>
          <p:cNvPr id="10" name="Subtitle 2"/>
          <p:cNvSpPr>
            <a:spLocks noGrp="1"/>
          </p:cNvSpPr>
          <p:nvPr>
            <p:ph type="subTitle" idx="1" hasCustomPrompt="1"/>
          </p:nvPr>
        </p:nvSpPr>
        <p:spPr>
          <a:xfrm>
            <a:off x="3428999" y="4343400"/>
            <a:ext cx="5022892" cy="685800"/>
          </a:xfrm>
        </p:spPr>
        <p:txBody>
          <a:bodyPr lIns="0" tIns="0" rIns="0" bIns="0">
            <a:noAutofit/>
          </a:bodyPr>
          <a:lstStyle>
            <a:lvl1pPr marL="0" indent="0" algn="r">
              <a:buNone/>
              <a:defRPr sz="17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3" name="Picture 12"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39696726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lumn Righ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6" name="Content Placeholder 2"/>
          <p:cNvSpPr>
            <a:spLocks noGrp="1"/>
          </p:cNvSpPr>
          <p:nvPr>
            <p:ph sz="quarter" idx="11"/>
          </p:nvPr>
        </p:nvSpPr>
        <p:spPr>
          <a:xfrm>
            <a:off x="4538726"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27678336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lumn Righ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538726"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38423217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ingle Graphic —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8" name="Picture 7"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5318461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ngle Graphic — No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13782391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 — Footer">
    <p:bg>
      <p:bgPr>
        <a:solidFill>
          <a:schemeClr val="bg1"/>
        </a:solidFill>
        <a:effectLst/>
      </p:bgPr>
    </p:bg>
    <p:spTree>
      <p:nvGrpSpPr>
        <p:cNvPr id="1" name=""/>
        <p:cNvGrpSpPr/>
        <p:nvPr/>
      </p:nvGrpSpPr>
      <p:grpSpPr>
        <a:xfrm>
          <a:off x="0" y="0"/>
          <a:ext cx="0" cy="0"/>
          <a:chOff x="0" y="0"/>
          <a:chExt cx="0" cy="0"/>
        </a:xfrm>
      </p:grpSpPr>
      <p:sp>
        <p:nvSpPr>
          <p:cNvPr id="7"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42150803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lank — No Footer">
    <p:bg>
      <p:bgPr>
        <a:solidFill>
          <a:schemeClr val="bg1"/>
        </a:solidFill>
        <a:effectLst/>
      </p:bgPr>
    </p:bg>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10853955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ack Cover Blu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 name="Group 1"/>
          <p:cNvGrpSpPr>
            <a:grpSpLocks noChangeAspect="1"/>
          </p:cNvGrpSpPr>
          <p:nvPr userDrawn="1"/>
        </p:nvGrpSpPr>
        <p:grpSpPr>
          <a:xfrm>
            <a:off x="2568989" y="2915920"/>
            <a:ext cx="4052793" cy="1007110"/>
            <a:chOff x="1524000" y="2654300"/>
            <a:chExt cx="6235066" cy="1549400"/>
          </a:xfrm>
        </p:grpSpPr>
        <p:pic>
          <p:nvPicPr>
            <p:cNvPr id="4" name="Picture 3"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1" y="2844800"/>
              <a:ext cx="4253865" cy="1162050"/>
            </a:xfrm>
            <a:prstGeom prst="rect">
              <a:avLst/>
            </a:prstGeom>
          </p:spPr>
        </p:pic>
        <p:pic>
          <p:nvPicPr>
            <p:cNvPr id="5" name="Picture 4"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0" y="2654300"/>
              <a:ext cx="1549400" cy="1549400"/>
            </a:xfrm>
            <a:prstGeom prst="rect">
              <a:avLst/>
            </a:prstGeom>
          </p:spPr>
        </p:pic>
      </p:grpSp>
      <p:sp>
        <p:nvSpPr>
          <p:cNvPr id="6" name="TextBox 13"/>
          <p:cNvSpPr txBox="1">
            <a:spLocks noChangeArrowheads="1"/>
          </p:cNvSpPr>
          <p:nvPr userDrawn="1"/>
        </p:nvSpPr>
        <p:spPr bwMode="auto">
          <a:xfrm>
            <a:off x="1684260" y="6083300"/>
            <a:ext cx="58119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800" b="1" dirty="0" err="1">
                <a:solidFill>
                  <a:schemeClr val="bg1"/>
                </a:solidFill>
                <a:latin typeface="Arial" charset="0"/>
              </a:rPr>
              <a:t>www.cancer.gov</a:t>
            </a:r>
            <a:r>
              <a:rPr lang="en-US" sz="1800" b="1" dirty="0">
                <a:solidFill>
                  <a:schemeClr val="bg1"/>
                </a:solidFill>
                <a:latin typeface="Arial" charset="0"/>
              </a:rPr>
              <a:t>                 </a:t>
            </a:r>
            <a:r>
              <a:rPr lang="en-US" sz="1800" b="1" dirty="0" err="1">
                <a:solidFill>
                  <a:schemeClr val="bg1"/>
                </a:solidFill>
                <a:latin typeface="Arial" charset="0"/>
              </a:rPr>
              <a:t>www.cancer.gov</a:t>
            </a:r>
            <a:r>
              <a:rPr lang="en-US" sz="1800" b="1" dirty="0">
                <a:solidFill>
                  <a:schemeClr val="bg1"/>
                </a:solidFill>
                <a:latin typeface="Arial" charset="0"/>
              </a:rPr>
              <a:t>/</a:t>
            </a:r>
            <a:r>
              <a:rPr lang="en-US" sz="1800" b="1" dirty="0" err="1">
                <a:solidFill>
                  <a:schemeClr val="bg1"/>
                </a:solidFill>
                <a:latin typeface="Arial" charset="0"/>
              </a:rPr>
              <a:t>espanol</a:t>
            </a:r>
            <a:endParaRPr lang="en-US" sz="1800" b="1" dirty="0">
              <a:solidFill>
                <a:schemeClr val="bg1"/>
              </a:solidFill>
              <a:latin typeface="Arial" charset="0"/>
            </a:endParaRPr>
          </a:p>
        </p:txBody>
      </p:sp>
    </p:spTree>
    <p:extLst>
      <p:ext uri="{BB962C8B-B14F-4D97-AF65-F5344CB8AC3E}">
        <p14:creationId xmlns:p14="http://schemas.microsoft.com/office/powerpoint/2010/main" val="7250020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DAA1AA4C-E818-4472-9A2C-149FB3BE6E41}" type="datetime1">
              <a:rPr lang="en-US" smtClean="0"/>
              <a:t>5/6/2019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EB7549F-F10E-487E-ACF9-B8E3CFADDC08}" type="slidenum">
              <a:rPr lang="en-US" altLang="en-US"/>
              <a:pPr/>
              <a:t>‹#›</a:t>
            </a:fld>
            <a:endParaRPr lang="en-US" altLang="en-US"/>
          </a:p>
        </p:txBody>
      </p:sp>
    </p:spTree>
    <p:extLst>
      <p:ext uri="{BB962C8B-B14F-4D97-AF65-F5344CB8AC3E}">
        <p14:creationId xmlns:p14="http://schemas.microsoft.com/office/powerpoint/2010/main" val="31268855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166488" y="0"/>
            <a:ext cx="2869563" cy="6858000"/>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2" y="0"/>
            <a:ext cx="2869563" cy="6858000"/>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036050" y="2423160"/>
            <a:ext cx="4422150" cy="18288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036051" y="4343400"/>
            <a:ext cx="4415841" cy="68580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2" y="6506870"/>
            <a:ext cx="1916887" cy="219456"/>
          </a:xfrm>
          <a:prstGeom prst="rect">
            <a:avLst/>
          </a:prstGeom>
        </p:spPr>
      </p:pic>
      <p:sp>
        <p:nvSpPr>
          <p:cNvPr id="13"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1151933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40512-0FBB-4D26-A9F0-5058A1FE9430}" type="datetimeFigureOut">
              <a:rPr lang="en-US" smtClean="0"/>
              <a:t>5/6/2019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F983BC-975A-41F5-A459-E43DE57188A3}" type="slidenum">
              <a:rPr lang="en-US" smtClean="0"/>
              <a:t>‹#›</a:t>
            </a:fld>
            <a:endParaRPr lang="en-US"/>
          </a:p>
        </p:txBody>
      </p:sp>
    </p:spTree>
    <p:extLst>
      <p:ext uri="{BB962C8B-B14F-4D97-AF65-F5344CB8AC3E}">
        <p14:creationId xmlns:p14="http://schemas.microsoft.com/office/powerpoint/2010/main" val="4234745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3227070" cy="6858000"/>
          </a:xfrm>
          <a:prstGeom prst="homePlate">
            <a:avLst>
              <a:gd name="adj" fmla="val 42671"/>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chemeClr val="tx2"/>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15690314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F863A8-D4A0-4F38-A159-13656FC0F423}"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9628218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8647115"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marL="0" marR="0" lvl="0" indent="0" algn="r" defTabSz="912813" rtl="0" eaLnBrk="0" fontAlgn="auto" latinLnBrk="0" hangingPunct="0">
              <a:lnSpc>
                <a:spcPct val="101000"/>
              </a:lnSpc>
              <a:spcBef>
                <a:spcPct val="50000"/>
              </a:spcBef>
              <a:spcAft>
                <a:spcPts val="0"/>
              </a:spcAft>
              <a:buClrTx/>
              <a:buSzTx/>
              <a:buFontTx/>
              <a:buNone/>
              <a:tabLst>
                <a:tab pos="11025188" algn="r"/>
              </a:tabLst>
              <a:defRPr/>
            </a:pPr>
            <a:r>
              <a:rPr kumimoji="0" lang="en-US" sz="1000" b="1" i="0" u="none" strike="noStrike" kern="1200" cap="none" spc="0" normalizeH="0" baseline="0" noProof="0" dirty="0">
                <a:ln>
                  <a:noFill/>
                </a:ln>
                <a:solidFill>
                  <a:srgbClr val="7F7F7F"/>
                </a:solidFill>
                <a:effectLst/>
                <a:uLnTx/>
                <a:uFillTx/>
                <a:latin typeface="Arial"/>
                <a:ea typeface="ＭＳ Ｐゴシック" charset="0"/>
                <a:cs typeface="SapientSansRegular"/>
              </a:rPr>
              <a:t> </a:t>
            </a:r>
            <a:fld id="{4225D95B-3580-C74C-AC82-B8FCF626B418}" type="slidenum">
              <a:rPr kumimoji="0" lang="en-US" sz="1000" b="1" i="0" u="none" strike="noStrike" kern="1200" cap="none" spc="0" normalizeH="0" baseline="0" noProof="0" smtClean="0">
                <a:ln>
                  <a:noFill/>
                </a:ln>
                <a:solidFill>
                  <a:srgbClr val="7F7F7F"/>
                </a:solidFill>
                <a:effectLst/>
                <a:uLnTx/>
                <a:uFillTx/>
                <a:latin typeface="Arial"/>
                <a:ea typeface="ＭＳ Ｐゴシック" charset="0"/>
                <a:cs typeface="SapientSansRegular"/>
              </a:rPr>
              <a:pPr marL="0" marR="0" lvl="0" indent="0" algn="r" defTabSz="912813" rtl="0" eaLnBrk="0" fontAlgn="auto" latinLnBrk="0" hangingPunct="0">
                <a:lnSpc>
                  <a:spcPct val="101000"/>
                </a:lnSpc>
                <a:spcBef>
                  <a:spcPct val="50000"/>
                </a:spcBef>
                <a:spcAft>
                  <a:spcPts val="0"/>
                </a:spcAft>
                <a:buClrTx/>
                <a:buSzTx/>
                <a:buFontTx/>
                <a:buNone/>
                <a:tabLst>
                  <a:tab pos="11025188" algn="r"/>
                </a:tabLst>
                <a:defRPr/>
              </a:pPr>
              <a:t>‹#›</a:t>
            </a:fld>
            <a:endParaRPr kumimoji="0" lang="en-US" sz="1000" b="1" i="0" u="none" strike="noStrike" kern="1200" cap="none" spc="0" normalizeH="0" baseline="0" noProof="0" dirty="0">
              <a:ln>
                <a:noFill/>
              </a:ln>
              <a:solidFill>
                <a:srgbClr val="7F7F7F"/>
              </a:solidFill>
              <a:effectLst/>
              <a:uLnTx/>
              <a:uFillTx/>
              <a:latin typeface="Arial"/>
              <a:ea typeface="ＭＳ Ｐゴシック" charset="0"/>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
        <p:nvSpPr>
          <p:cNvPr id="3" name="Content Placeholder 2"/>
          <p:cNvSpPr>
            <a:spLocks noGrp="1"/>
          </p:cNvSpPr>
          <p:nvPr>
            <p:ph sz="quarter" idx="11"/>
          </p:nvPr>
        </p:nvSpPr>
        <p:spPr>
          <a:xfrm>
            <a:off x="493776" y="1426633"/>
            <a:ext cx="8165592"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261334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_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08558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Blue Title Slid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116840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Pentagon 19"/>
          <p:cNvSpPr/>
          <p:nvPr userDrawn="1"/>
        </p:nvSpPr>
        <p:spPr>
          <a:xfrm>
            <a:off x="0" y="0"/>
            <a:ext cx="2870200" cy="6858000"/>
          </a:xfrm>
          <a:prstGeom prst="homePlate">
            <a:avLst>
              <a:gd name="adj" fmla="val 47787"/>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
          <p:cNvSpPr>
            <a:spLocks noGrp="1"/>
          </p:cNvSpPr>
          <p:nvPr>
            <p:ph type="ctrTitle" hasCustomPrompt="1"/>
          </p:nvPr>
        </p:nvSpPr>
        <p:spPr>
          <a:xfrm>
            <a:off x="685800" y="1645920"/>
            <a:ext cx="7772400" cy="1827842"/>
          </a:xfrm>
        </p:spPr>
        <p:txBody>
          <a:bodyPr lIns="0" tIns="0" rIns="0" bIns="0" anchor="b">
            <a:noAutofit/>
          </a:bodyPr>
          <a:lstStyle>
            <a:lvl1pPr algn="r">
              <a:defRPr sz="3600" b="0" i="0">
                <a:solidFill>
                  <a:srgbClr val="FFFFFF"/>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8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12" name="Picture 11"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5710325"/>
            <a:ext cx="4974336" cy="474575"/>
          </a:xfrm>
          <a:prstGeom prst="rect">
            <a:avLst/>
          </a:prstGeom>
        </p:spPr>
      </p:pic>
      <p:sp>
        <p:nvSpPr>
          <p:cNvPr id="9" name="Date Placeholder 3"/>
          <p:cNvSpPr>
            <a:spLocks noGrp="1"/>
          </p:cNvSpPr>
          <p:nvPr>
            <p:ph type="dt" sz="half" idx="2"/>
          </p:nvPr>
        </p:nvSpPr>
        <p:spPr>
          <a:xfrm>
            <a:off x="6400800" y="5727700"/>
            <a:ext cx="2286000" cy="457200"/>
          </a:xfrm>
          <a:prstGeom prst="rect">
            <a:avLst/>
          </a:prstGeom>
        </p:spPr>
        <p:txBody>
          <a:bodyPr vert="horz" lIns="0" tIns="0" rIns="0" bIns="0" rtlCol="0" anchor="ctr"/>
          <a:lstStyle>
            <a:lvl1pPr algn="r" fontAlgn="auto">
              <a:spcBef>
                <a:spcPts val="0"/>
              </a:spcBef>
              <a:spcAft>
                <a:spcPts val="0"/>
              </a:spcAft>
              <a:defRPr sz="1600" smtClean="0">
                <a:solidFill>
                  <a:srgbClr val="000000"/>
                </a:solidFill>
                <a:latin typeface="+mn-lt"/>
                <a:ea typeface="+mn-ea"/>
                <a:cs typeface="SapientSansRegular"/>
              </a:defRPr>
            </a:lvl1pPr>
          </a:lstStyle>
          <a:p>
            <a:pPr>
              <a:defRPr/>
            </a:pPr>
            <a:fld id="{711121A0-0B09-1C4A-9AF6-B302745758D8}" type="datetime4">
              <a:rPr lang="en-US" smtClean="0"/>
              <a:pPr>
                <a:defRPr/>
              </a:pPr>
              <a:t>May 6, 2019</a:t>
            </a:fld>
            <a:endParaRPr lang="en-US" dirty="0"/>
          </a:p>
        </p:txBody>
      </p:sp>
    </p:spTree>
    <p:extLst>
      <p:ext uri="{BB962C8B-B14F-4D97-AF65-F5344CB8AC3E}">
        <p14:creationId xmlns:p14="http://schemas.microsoft.com/office/powerpoint/2010/main" val="1025187025"/>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995685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Blue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3227070" cy="6858000"/>
          </a:xfrm>
          <a:prstGeom prst="homePlate">
            <a:avLst>
              <a:gd name="adj" fmla="val 42671"/>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chemeClr val="tx2"/>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13064897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lue Title Slide">
    <p:bg>
      <p:bgPr>
        <a:solidFill>
          <a:schemeClr val="accent4"/>
        </a:solidFill>
        <a:effectLst/>
      </p:bgPr>
    </p:bg>
    <p:spTree>
      <p:nvGrpSpPr>
        <p:cNvPr id="1" name=""/>
        <p:cNvGrpSpPr/>
        <p:nvPr/>
      </p:nvGrpSpPr>
      <p:grpSpPr>
        <a:xfrm>
          <a:off x="0" y="0"/>
          <a:ext cx="0" cy="0"/>
          <a:chOff x="0" y="0"/>
          <a:chExt cx="0" cy="0"/>
        </a:xfrm>
      </p:grpSpPr>
      <p:sp>
        <p:nvSpPr>
          <p:cNvPr id="14" name="Pentagon 13"/>
          <p:cNvSpPr>
            <a:spLocks noChangeAspect="1"/>
          </p:cNvSpPr>
          <p:nvPr userDrawn="1"/>
        </p:nvSpPr>
        <p:spPr>
          <a:xfrm>
            <a:off x="1166488" y="0"/>
            <a:ext cx="2869563" cy="6858000"/>
          </a:xfrm>
          <a:prstGeom prst="homePlate">
            <a:avLst>
              <a:gd name="adj" fmla="val 36290"/>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a:spLocks noChangeAspect="1"/>
          </p:cNvSpPr>
          <p:nvPr userDrawn="1"/>
        </p:nvSpPr>
        <p:spPr>
          <a:xfrm>
            <a:off x="2" y="0"/>
            <a:ext cx="2869563" cy="6858000"/>
          </a:xfrm>
          <a:prstGeom prst="homePlate">
            <a:avLst>
              <a:gd name="adj" fmla="val 36290"/>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
          <p:cNvSpPr>
            <a:spLocks noGrp="1"/>
          </p:cNvSpPr>
          <p:nvPr>
            <p:ph type="ctrTitle" hasCustomPrompt="1"/>
          </p:nvPr>
        </p:nvSpPr>
        <p:spPr>
          <a:xfrm>
            <a:off x="685800" y="1645920"/>
            <a:ext cx="7772400" cy="1827842"/>
          </a:xfrm>
        </p:spPr>
        <p:txBody>
          <a:bodyPr lIns="0" tIns="0" rIns="0" bIns="0" anchor="b">
            <a:noAutofit/>
          </a:bodyPr>
          <a:lstStyle>
            <a:lvl1pPr algn="r">
              <a:defRPr sz="2800" b="0" i="0">
                <a:solidFill>
                  <a:srgbClr val="FFFFFF"/>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13" name="Picture 12"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3" y="5710325"/>
            <a:ext cx="3993515" cy="457200"/>
          </a:xfrm>
          <a:prstGeom prst="rect">
            <a:avLst/>
          </a:prstGeom>
        </p:spPr>
      </p:pic>
      <p:sp>
        <p:nvSpPr>
          <p:cNvPr id="9" name="Date Placeholder 3"/>
          <p:cNvSpPr>
            <a:spLocks noGrp="1"/>
          </p:cNvSpPr>
          <p:nvPr>
            <p:ph type="dt" sz="half" idx="2"/>
          </p:nvPr>
        </p:nvSpPr>
        <p:spPr>
          <a:xfrm>
            <a:off x="6400800" y="5735318"/>
            <a:ext cx="2286000" cy="457200"/>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62BEBECD-19ED-894A-8449-D02072374ECB}" type="datetime4">
              <a:rPr lang="en-US" smtClean="0"/>
              <a:pPr>
                <a:defRPr/>
              </a:pPr>
              <a:t>May 6, 2019</a:t>
            </a:fld>
            <a:endParaRPr lang="en-US" dirty="0"/>
          </a:p>
        </p:txBody>
      </p:sp>
    </p:spTree>
    <p:extLst>
      <p:ext uri="{BB962C8B-B14F-4D97-AF65-F5344CB8AC3E}">
        <p14:creationId xmlns:p14="http://schemas.microsoft.com/office/powerpoint/2010/main" val="796854868"/>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Agenda with Sub-Bullet">
    <p:bg>
      <p:bgPr>
        <a:solidFill>
          <a:schemeClr val="bg1"/>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77112" y="0"/>
            <a:ext cx="2869563" cy="6858000"/>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6" y="0"/>
            <a:ext cx="2869563" cy="6858000"/>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975104"/>
            <a:ext cx="3017520" cy="164592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a:t>Agenda</a:t>
            </a:r>
          </a:p>
        </p:txBody>
      </p:sp>
      <p:sp>
        <p:nvSpPr>
          <p:cNvPr id="7"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06870"/>
            <a:ext cx="1916888" cy="219456"/>
          </a:xfrm>
          <a:prstGeom prst="rect">
            <a:avLst/>
          </a:prstGeom>
        </p:spPr>
      </p:pic>
      <p:sp>
        <p:nvSpPr>
          <p:cNvPr id="11" name="Text Placeholder 12"/>
          <p:cNvSpPr>
            <a:spLocks noGrp="1"/>
          </p:cNvSpPr>
          <p:nvPr>
            <p:ph type="body" sz="quarter" idx="11" hasCustomPrompt="1"/>
          </p:nvPr>
        </p:nvSpPr>
        <p:spPr>
          <a:xfrm>
            <a:off x="4334256" y="0"/>
            <a:ext cx="4297680" cy="6858000"/>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sz="2000"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a:t>Agenda Item 1</a:t>
            </a:r>
          </a:p>
          <a:p>
            <a:pPr lvl="1"/>
            <a:r>
              <a:rPr lang="en-US" dirty="0"/>
              <a:t>Agenda Item 1a</a:t>
            </a:r>
          </a:p>
          <a:p>
            <a:pPr lvl="1"/>
            <a:r>
              <a:rPr lang="en-US" dirty="0"/>
              <a:t>Agenda Item 1b</a:t>
            </a:r>
          </a:p>
          <a:p>
            <a:r>
              <a:rPr lang="en-US" dirty="0"/>
              <a:t>Agenda Item 2</a:t>
            </a:r>
          </a:p>
          <a:p>
            <a:pPr lvl="1"/>
            <a:r>
              <a:rPr lang="en-US" dirty="0"/>
              <a:t>Agenda Item 2a</a:t>
            </a:r>
          </a:p>
          <a:p>
            <a:pPr lvl="1"/>
            <a:r>
              <a:rPr lang="en-US" dirty="0"/>
              <a:t>Agenda Item 2b</a:t>
            </a:r>
          </a:p>
          <a:p>
            <a:r>
              <a:rPr lang="en-US" dirty="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3b</a:t>
            </a:r>
          </a:p>
        </p:txBody>
      </p:sp>
    </p:spTree>
    <p:extLst>
      <p:ext uri="{BB962C8B-B14F-4D97-AF65-F5344CB8AC3E}">
        <p14:creationId xmlns:p14="http://schemas.microsoft.com/office/powerpoint/2010/main" val="64605421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lue Section Break">
    <p:bg>
      <p:bgPr>
        <a:solidFill>
          <a:schemeClr val="accent4"/>
        </a:solidFill>
        <a:effectLst/>
      </p:bgPr>
    </p:bg>
    <p:spTree>
      <p:nvGrpSpPr>
        <p:cNvPr id="1" name=""/>
        <p:cNvGrpSpPr/>
        <p:nvPr/>
      </p:nvGrpSpPr>
      <p:grpSpPr>
        <a:xfrm>
          <a:off x="0" y="0"/>
          <a:ext cx="0" cy="0"/>
          <a:chOff x="0" y="0"/>
          <a:chExt cx="0" cy="0"/>
        </a:xfrm>
      </p:grpSpPr>
      <p:sp>
        <p:nvSpPr>
          <p:cNvPr id="11" name="Pentagon 10"/>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3429002" y="2423160"/>
            <a:ext cx="5029199" cy="18288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a:t>Section title</a:t>
            </a:r>
          </a:p>
        </p:txBody>
      </p:sp>
      <p:sp>
        <p:nvSpPr>
          <p:cNvPr id="10" name="Subtitle 2"/>
          <p:cNvSpPr>
            <a:spLocks noGrp="1"/>
          </p:cNvSpPr>
          <p:nvPr>
            <p:ph type="subTitle" idx="1" hasCustomPrompt="1"/>
          </p:nvPr>
        </p:nvSpPr>
        <p:spPr>
          <a:xfrm>
            <a:off x="3428999" y="4343400"/>
            <a:ext cx="5022892" cy="68580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8"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3" name="Picture 12"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2" y="6506870"/>
            <a:ext cx="1916887" cy="219456"/>
          </a:xfrm>
          <a:prstGeom prst="rect">
            <a:avLst/>
          </a:prstGeom>
        </p:spPr>
      </p:pic>
    </p:spTree>
    <p:extLst>
      <p:ext uri="{BB962C8B-B14F-4D97-AF65-F5344CB8AC3E}">
        <p14:creationId xmlns:p14="http://schemas.microsoft.com/office/powerpoint/2010/main" val="5567649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lue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166488" y="0"/>
            <a:ext cx="2869563" cy="6858000"/>
          </a:xfrm>
          <a:prstGeom prst="homePlate">
            <a:avLst>
              <a:gd name="adj" fmla="val 36290"/>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a:spLocks noChangeAspect="1"/>
          </p:cNvSpPr>
          <p:nvPr userDrawn="1"/>
        </p:nvSpPr>
        <p:spPr>
          <a:xfrm>
            <a:off x="2" y="0"/>
            <a:ext cx="2869563" cy="6858000"/>
          </a:xfrm>
          <a:prstGeom prst="homePlate">
            <a:avLst>
              <a:gd name="adj" fmla="val 36290"/>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4036050" y="2423160"/>
            <a:ext cx="4422150" cy="18288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a:t>Section title</a:t>
            </a:r>
          </a:p>
        </p:txBody>
      </p:sp>
      <p:sp>
        <p:nvSpPr>
          <p:cNvPr id="10" name="Subtitle 2"/>
          <p:cNvSpPr>
            <a:spLocks noGrp="1"/>
          </p:cNvSpPr>
          <p:nvPr>
            <p:ph type="subTitle" idx="1" hasCustomPrompt="1"/>
          </p:nvPr>
        </p:nvSpPr>
        <p:spPr>
          <a:xfrm>
            <a:off x="4036050" y="4343400"/>
            <a:ext cx="4415841" cy="68580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2" y="6506870"/>
            <a:ext cx="1916887" cy="219456"/>
          </a:xfrm>
          <a:prstGeom prst="rect">
            <a:avLst/>
          </a:prstGeom>
        </p:spPr>
      </p:pic>
      <p:sp>
        <p:nvSpPr>
          <p:cNvPr id="12"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395159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4"/>
        </a:solidFill>
        <a:effectLst/>
      </p:bgPr>
    </p:bg>
    <p:spTree>
      <p:nvGrpSpPr>
        <p:cNvPr id="1" name=""/>
        <p:cNvGrpSpPr/>
        <p:nvPr/>
      </p:nvGrpSpPr>
      <p:grpSpPr>
        <a:xfrm>
          <a:off x="0" y="0"/>
          <a:ext cx="0" cy="0"/>
          <a:chOff x="0" y="0"/>
          <a:chExt cx="0" cy="0"/>
        </a:xfrm>
      </p:grpSpPr>
      <p:sp>
        <p:nvSpPr>
          <p:cNvPr id="5" name="Pentagon 4"/>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828800"/>
            <a:ext cx="7772400" cy="3200400"/>
          </a:xfrm>
        </p:spPr>
        <p:txBody>
          <a:bodyPr anchor="ctr">
            <a:noAutofit/>
          </a:bodyPr>
          <a:lstStyle>
            <a:lvl1pPr marL="0" indent="0" algn="ctr">
              <a:spcAft>
                <a:spcPts val="0"/>
              </a:spcAft>
              <a:buNone/>
              <a:defRPr sz="2800" b="0" i="1" baseline="0">
                <a:solidFill>
                  <a:srgbClr val="FFFFFF"/>
                </a:solidFill>
                <a:latin typeface="+mn-lt"/>
                <a:cs typeface="SapientCentroSlab-Light"/>
              </a:defRPr>
            </a:lvl1pPr>
          </a:lstStyle>
          <a:p>
            <a:pPr lvl="0"/>
            <a:r>
              <a:rPr lang="en-US" dirty="0"/>
              <a:t>Vision Quote</a:t>
            </a:r>
            <a:br>
              <a:rPr lang="en-US" dirty="0"/>
            </a:br>
            <a:r>
              <a:rPr lang="en-US" dirty="0"/>
              <a:t>“</a:t>
            </a:r>
            <a:r>
              <a:rPr lang="en-US" dirty="0" err="1"/>
              <a:t>Lorem</a:t>
            </a:r>
            <a:r>
              <a:rPr lang="en-US" dirty="0"/>
              <a:t> </a:t>
            </a:r>
            <a:r>
              <a:rPr lang="en-US" dirty="0" err="1"/>
              <a:t>ipsum</a:t>
            </a:r>
            <a:r>
              <a:rPr lang="en-US" dirty="0"/>
              <a:t> dolor sit </a:t>
            </a:r>
            <a:r>
              <a:rPr lang="en-US" dirty="0" err="1"/>
              <a:t>amet</a:t>
            </a:r>
            <a:r>
              <a:rPr lang="en-US" dirty="0"/>
              <a:t>, fugit </a:t>
            </a:r>
            <a:r>
              <a:rPr lang="en-US" dirty="0" err="1"/>
              <a:t>liberavisse</a:t>
            </a:r>
            <a:r>
              <a:rPr lang="en-US" dirty="0"/>
              <a:t> </a:t>
            </a:r>
            <a:br>
              <a:rPr lang="en-US" dirty="0"/>
            </a:br>
            <a:r>
              <a:rPr lang="en-US" dirty="0" err="1"/>
              <a:t>nec</a:t>
            </a:r>
            <a:r>
              <a:rPr lang="en-US" dirty="0"/>
              <a:t> at. </a:t>
            </a:r>
            <a:r>
              <a:rPr lang="en-US" dirty="0" err="1"/>
              <a:t>Essent</a:t>
            </a:r>
            <a:r>
              <a:rPr lang="en-US" dirty="0"/>
              <a:t> </a:t>
            </a:r>
            <a:r>
              <a:rPr lang="en-US" dirty="0" err="1"/>
              <a:t>elaboraret</a:t>
            </a:r>
            <a:r>
              <a:rPr lang="en-US" dirty="0"/>
              <a:t> </a:t>
            </a:r>
            <a:r>
              <a:rPr lang="en-US" dirty="0" err="1"/>
              <a:t>conclusionemque</a:t>
            </a:r>
            <a:r>
              <a:rPr lang="en-US" dirty="0"/>
              <a:t> </a:t>
            </a:r>
            <a:br>
              <a:rPr lang="en-US" dirty="0"/>
            </a:br>
            <a:r>
              <a:rPr lang="en-US" dirty="0" err="1"/>
              <a:t>eam</a:t>
            </a:r>
            <a:r>
              <a:rPr lang="en-US" dirty="0"/>
              <a:t> id. Quo ex </a:t>
            </a:r>
            <a:r>
              <a:rPr lang="en-US" dirty="0" err="1"/>
              <a:t>laboramus</a:t>
            </a:r>
            <a:r>
              <a:rPr lang="en-US" dirty="0"/>
              <a:t> </a:t>
            </a:r>
            <a:r>
              <a:rPr lang="en-US" dirty="0" err="1"/>
              <a:t>accommodare</a:t>
            </a:r>
            <a:r>
              <a:rPr lang="en-US" dirty="0"/>
              <a:t>, </a:t>
            </a:r>
            <a:br>
              <a:rPr lang="en-US" dirty="0"/>
            </a:br>
            <a:r>
              <a:rPr lang="en-US" dirty="0"/>
              <a:t>his </a:t>
            </a:r>
            <a:r>
              <a:rPr lang="en-US" dirty="0" err="1"/>
              <a:t>falli</a:t>
            </a:r>
            <a:r>
              <a:rPr lang="en-US" dirty="0"/>
              <a:t> </a:t>
            </a:r>
            <a:r>
              <a:rPr lang="en-US" dirty="0" err="1"/>
              <a:t>deleniti</a:t>
            </a:r>
            <a:r>
              <a:rPr lang="en-US" dirty="0"/>
              <a:t> </a:t>
            </a:r>
            <a:r>
              <a:rPr lang="en-US" dirty="0" err="1"/>
              <a:t>ei</a:t>
            </a:r>
            <a:r>
              <a:rPr lang="en-US" dirty="0"/>
              <a:t>. </a:t>
            </a:r>
            <a:r>
              <a:rPr lang="en-US" dirty="0" err="1"/>
              <a:t>Illud</a:t>
            </a:r>
            <a:r>
              <a:rPr lang="en-US" dirty="0"/>
              <a:t> postulant </a:t>
            </a:r>
            <a:br>
              <a:rPr lang="en-US" dirty="0"/>
            </a:br>
            <a:r>
              <a:rPr lang="en-US" dirty="0" err="1"/>
              <a:t>adversarium</a:t>
            </a:r>
            <a:r>
              <a:rPr lang="en-US" dirty="0"/>
              <a:t> </a:t>
            </a:r>
            <a:r>
              <a:rPr lang="en-US" dirty="0" err="1"/>
              <a:t>ei</a:t>
            </a:r>
            <a:r>
              <a:rPr lang="en-US" dirty="0"/>
              <a:t> his.”</a:t>
            </a:r>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5058625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4"/>
        </a:solidFill>
        <a:effectLst/>
      </p:bgPr>
    </p:bg>
    <p:spTree>
      <p:nvGrpSpPr>
        <p:cNvPr id="1" name=""/>
        <p:cNvGrpSpPr/>
        <p:nvPr/>
      </p:nvGrpSpPr>
      <p:grpSpPr>
        <a:xfrm>
          <a:off x="0" y="0"/>
          <a:ext cx="0" cy="0"/>
          <a:chOff x="0" y="0"/>
          <a:chExt cx="0" cy="0"/>
        </a:xfrm>
      </p:grpSpPr>
      <p:sp>
        <p:nvSpPr>
          <p:cNvPr id="5" name="Pentagon 4"/>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828800"/>
            <a:ext cx="7772400" cy="32004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a:t>Vision Quote</a:t>
            </a:r>
            <a:br>
              <a:rPr lang="en-US" dirty="0"/>
            </a:br>
            <a:r>
              <a:rPr lang="en-US" dirty="0"/>
              <a:t>“</a:t>
            </a:r>
            <a:r>
              <a:rPr lang="en-US" dirty="0" err="1"/>
              <a:t>Lorem</a:t>
            </a:r>
            <a:r>
              <a:rPr lang="en-US" dirty="0"/>
              <a:t> </a:t>
            </a:r>
            <a:r>
              <a:rPr lang="en-US" dirty="0" err="1"/>
              <a:t>ipsum</a:t>
            </a:r>
            <a:r>
              <a:rPr lang="en-US" dirty="0"/>
              <a:t> dolor sit </a:t>
            </a:r>
            <a:r>
              <a:rPr lang="en-US" dirty="0" err="1"/>
              <a:t>amet</a:t>
            </a:r>
            <a:r>
              <a:rPr lang="en-US" dirty="0"/>
              <a:t>, fugit </a:t>
            </a:r>
            <a:r>
              <a:rPr lang="en-US" dirty="0" err="1"/>
              <a:t>liberavisse</a:t>
            </a:r>
            <a:r>
              <a:rPr lang="en-US" dirty="0"/>
              <a:t> </a:t>
            </a:r>
            <a:br>
              <a:rPr lang="en-US" dirty="0"/>
            </a:br>
            <a:r>
              <a:rPr lang="en-US" dirty="0" err="1"/>
              <a:t>nec</a:t>
            </a:r>
            <a:r>
              <a:rPr lang="en-US" dirty="0"/>
              <a:t> at. </a:t>
            </a:r>
            <a:r>
              <a:rPr lang="en-US" dirty="0" err="1"/>
              <a:t>Essent</a:t>
            </a:r>
            <a:r>
              <a:rPr lang="en-US" dirty="0"/>
              <a:t> </a:t>
            </a:r>
            <a:r>
              <a:rPr lang="en-US" dirty="0" err="1"/>
              <a:t>elaboraret</a:t>
            </a:r>
            <a:r>
              <a:rPr lang="en-US" dirty="0"/>
              <a:t> </a:t>
            </a:r>
            <a:r>
              <a:rPr lang="en-US" dirty="0" err="1"/>
              <a:t>conclusionemque</a:t>
            </a:r>
            <a:r>
              <a:rPr lang="en-US" dirty="0"/>
              <a:t> </a:t>
            </a:r>
            <a:br>
              <a:rPr lang="en-US" dirty="0"/>
            </a:br>
            <a:r>
              <a:rPr lang="en-US" dirty="0" err="1"/>
              <a:t>eam</a:t>
            </a:r>
            <a:r>
              <a:rPr lang="en-US" dirty="0"/>
              <a:t> id. Quo ex </a:t>
            </a:r>
            <a:r>
              <a:rPr lang="en-US" dirty="0" err="1"/>
              <a:t>laboramus</a:t>
            </a:r>
            <a:r>
              <a:rPr lang="en-US" dirty="0"/>
              <a:t> </a:t>
            </a:r>
            <a:r>
              <a:rPr lang="en-US" dirty="0" err="1"/>
              <a:t>accommodare</a:t>
            </a:r>
            <a:r>
              <a:rPr lang="en-US" dirty="0"/>
              <a:t>, </a:t>
            </a:r>
            <a:br>
              <a:rPr lang="en-US" dirty="0"/>
            </a:br>
            <a:r>
              <a:rPr lang="en-US" dirty="0"/>
              <a:t>his </a:t>
            </a:r>
            <a:r>
              <a:rPr lang="en-US" dirty="0" err="1"/>
              <a:t>falli</a:t>
            </a:r>
            <a:r>
              <a:rPr lang="en-US" dirty="0"/>
              <a:t> </a:t>
            </a:r>
            <a:r>
              <a:rPr lang="en-US" dirty="0" err="1"/>
              <a:t>deleniti</a:t>
            </a:r>
            <a:r>
              <a:rPr lang="en-US" dirty="0"/>
              <a:t> </a:t>
            </a:r>
            <a:r>
              <a:rPr lang="en-US" dirty="0" err="1"/>
              <a:t>ei</a:t>
            </a:r>
            <a:r>
              <a:rPr lang="en-US" dirty="0"/>
              <a:t>. </a:t>
            </a:r>
            <a:r>
              <a:rPr lang="en-US" dirty="0" err="1"/>
              <a:t>Illud</a:t>
            </a:r>
            <a:r>
              <a:rPr lang="en-US" dirty="0"/>
              <a:t> postulant </a:t>
            </a:r>
            <a:br>
              <a:rPr lang="en-US" dirty="0"/>
            </a:br>
            <a:r>
              <a:rPr lang="en-US" dirty="0" err="1"/>
              <a:t>adversarium</a:t>
            </a:r>
            <a:r>
              <a:rPr lang="en-US" dirty="0"/>
              <a:t> </a:t>
            </a:r>
            <a:r>
              <a:rPr lang="en-US" dirty="0" err="1"/>
              <a:t>ei</a:t>
            </a:r>
            <a:r>
              <a:rPr lang="en-US" dirty="0"/>
              <a:t> his.”</a:t>
            </a:r>
          </a:p>
        </p:txBody>
      </p:sp>
      <p:sp>
        <p:nvSpPr>
          <p:cNvPr id="7"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0" name="Picture 9"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2" y="6506870"/>
            <a:ext cx="1916887" cy="219456"/>
          </a:xfrm>
          <a:prstGeom prst="rect">
            <a:avLst/>
          </a:prstGeom>
        </p:spPr>
      </p:pic>
    </p:spTree>
    <p:extLst>
      <p:ext uri="{BB962C8B-B14F-4D97-AF65-F5344CB8AC3E}">
        <p14:creationId xmlns:p14="http://schemas.microsoft.com/office/powerpoint/2010/main" val="416657048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06870"/>
            <a:ext cx="1916888" cy="219456"/>
          </a:xfrm>
          <a:prstGeom prst="rect">
            <a:avLst/>
          </a:prstGeom>
        </p:spPr>
      </p:pic>
      <p:sp>
        <p:nvSpPr>
          <p:cNvPr id="6" name="Content Placeholder 2"/>
          <p:cNvSpPr>
            <a:spLocks noGrp="1"/>
          </p:cNvSpPr>
          <p:nvPr>
            <p:ph sz="quarter" idx="11"/>
          </p:nvPr>
        </p:nvSpPr>
        <p:spPr>
          <a:xfrm>
            <a:off x="493776" y="1283970"/>
            <a:ext cx="8165592" cy="4943263"/>
          </a:xfrm>
        </p:spPr>
        <p:txBody>
          <a:bodyPr/>
          <a:lstStyle>
            <a:lvl1pPr>
              <a:defRPr sz="2000"/>
            </a:lvl1pPr>
            <a:lvl2pPr>
              <a:defRPr sz="1900"/>
            </a:lvl2pPr>
            <a:lvl3pPr>
              <a:defRPr sz="1800"/>
            </a:lvl3pPr>
            <a:lvl4pPr>
              <a:defRPr sz="17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480472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93776" y="1283970"/>
            <a:ext cx="8165592" cy="4943263"/>
          </a:xfrm>
        </p:spPr>
        <p:txBody>
          <a:bodyPr/>
          <a:lstStyle>
            <a:lvl1pPr>
              <a:defRPr sz="2000"/>
            </a:lvl1pPr>
            <a:lvl2pPr>
              <a:defRPr sz="1900"/>
            </a:lvl2pPr>
            <a:lvl3pPr>
              <a:defRPr sz="1800"/>
            </a:lvl3pPr>
            <a:lvl4pPr>
              <a:defRPr sz="17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617859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lumn Lef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06870"/>
            <a:ext cx="1916888" cy="219456"/>
          </a:xfrm>
          <a:prstGeom prst="rect">
            <a:avLst/>
          </a:prstGeom>
        </p:spPr>
      </p:pic>
      <p:sp>
        <p:nvSpPr>
          <p:cNvPr id="6" name="Content Placeholder 2"/>
          <p:cNvSpPr>
            <a:spLocks noGrp="1"/>
          </p:cNvSpPr>
          <p:nvPr>
            <p:ph sz="quarter" idx="11"/>
          </p:nvPr>
        </p:nvSpPr>
        <p:spPr>
          <a:xfrm>
            <a:off x="493777" y="1283970"/>
            <a:ext cx="4108387" cy="4943263"/>
          </a:xfrm>
        </p:spPr>
        <p:txBody>
          <a:bodyPr numCol="1"/>
          <a:lstStyle>
            <a:lvl1pPr>
              <a:defRPr sz="2000"/>
            </a:lvl1pPr>
            <a:lvl2pPr>
              <a:defRPr sz="1900"/>
            </a:lvl2pPr>
            <a:lvl3pPr>
              <a:defRPr sz="1800"/>
            </a:lvl3pPr>
            <a:lvl4pPr>
              <a:defRPr sz="17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4762056" y="1283970"/>
            <a:ext cx="3897313" cy="4943263"/>
          </a:xfrm>
        </p:spPr>
        <p:txBody>
          <a:bodyPr anchor="ctr"/>
          <a:lstStyle>
            <a:lvl1pPr marL="0" indent="0" algn="ctr">
              <a:buFontTx/>
              <a:buNone/>
              <a:defRPr sz="2000"/>
            </a:lvl1pPr>
          </a:lstStyle>
          <a:p>
            <a:pPr lvl="0"/>
            <a:r>
              <a:rPr lang="en-US"/>
              <a:t>Click to edit Master text styles</a:t>
            </a:r>
          </a:p>
        </p:txBody>
      </p:sp>
    </p:spTree>
    <p:extLst>
      <p:ext uri="{BB962C8B-B14F-4D97-AF65-F5344CB8AC3E}">
        <p14:creationId xmlns:p14="http://schemas.microsoft.com/office/powerpoint/2010/main" val="396811919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lumn Lef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93777" y="1283970"/>
            <a:ext cx="4108387" cy="4943263"/>
          </a:xfrm>
        </p:spPr>
        <p:txBody>
          <a:bodyPr numCol="1"/>
          <a:lstStyle>
            <a:lvl1pPr>
              <a:defRPr sz="2000"/>
            </a:lvl1pPr>
            <a:lvl2pPr>
              <a:defRPr sz="1900"/>
            </a:lvl2pPr>
            <a:lvl3pPr>
              <a:defRPr sz="1800"/>
            </a:lvl3pPr>
            <a:lvl4pPr>
              <a:defRPr sz="17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762056" y="1283970"/>
            <a:ext cx="3897313" cy="4943263"/>
          </a:xfrm>
        </p:spPr>
        <p:txBody>
          <a:bodyPr anchor="ctr"/>
          <a:lstStyle>
            <a:lvl1pPr marL="0" indent="0" algn="ctr">
              <a:buFontTx/>
              <a:buNone/>
              <a:defRPr sz="2000"/>
            </a:lvl1pPr>
          </a:lstStyle>
          <a:p>
            <a:pPr lvl="0"/>
            <a:r>
              <a:rPr lang="en-US"/>
              <a:t>Click to edit Master text styles</a:t>
            </a:r>
          </a:p>
        </p:txBody>
      </p:sp>
    </p:spTree>
    <p:extLst>
      <p:ext uri="{BB962C8B-B14F-4D97-AF65-F5344CB8AC3E}">
        <p14:creationId xmlns:p14="http://schemas.microsoft.com/office/powerpoint/2010/main" val="419905664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lumn Righ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06870"/>
            <a:ext cx="1916888" cy="219456"/>
          </a:xfrm>
          <a:prstGeom prst="rect">
            <a:avLst/>
          </a:prstGeom>
        </p:spPr>
      </p:pic>
      <p:sp>
        <p:nvSpPr>
          <p:cNvPr id="8" name="Content Placeholder 2"/>
          <p:cNvSpPr>
            <a:spLocks noGrp="1"/>
          </p:cNvSpPr>
          <p:nvPr>
            <p:ph sz="quarter" idx="11"/>
          </p:nvPr>
        </p:nvSpPr>
        <p:spPr>
          <a:xfrm>
            <a:off x="4550982" y="1283970"/>
            <a:ext cx="4108387" cy="4943263"/>
          </a:xfrm>
        </p:spPr>
        <p:txBody>
          <a:bodyPr numCol="1"/>
          <a:lstStyle>
            <a:lvl1pPr>
              <a:defRPr sz="2000"/>
            </a:lvl1pPr>
            <a:lvl2pPr>
              <a:defRPr sz="1900"/>
            </a:lvl2pPr>
            <a:lvl3pPr>
              <a:defRPr sz="1800"/>
            </a:lvl3pPr>
            <a:lvl4pPr>
              <a:defRPr sz="17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4"/>
          <p:cNvSpPr>
            <a:spLocks noGrp="1"/>
          </p:cNvSpPr>
          <p:nvPr>
            <p:ph sz="quarter" idx="12"/>
          </p:nvPr>
        </p:nvSpPr>
        <p:spPr>
          <a:xfrm>
            <a:off x="493777" y="1283970"/>
            <a:ext cx="3897313" cy="4943263"/>
          </a:xfrm>
        </p:spPr>
        <p:txBody>
          <a:bodyPr anchor="ctr"/>
          <a:lstStyle>
            <a:lvl1pPr marL="0" indent="0" algn="ctr">
              <a:buFontTx/>
              <a:buNone/>
              <a:defRPr sz="2000"/>
            </a:lvl1pPr>
          </a:lstStyle>
          <a:p>
            <a:pPr lvl="0"/>
            <a:r>
              <a:rPr lang="en-US"/>
              <a:t>Click to edit Master text styles</a:t>
            </a:r>
          </a:p>
        </p:txBody>
      </p:sp>
    </p:spTree>
    <p:extLst>
      <p:ext uri="{BB962C8B-B14F-4D97-AF65-F5344CB8AC3E}">
        <p14:creationId xmlns:p14="http://schemas.microsoft.com/office/powerpoint/2010/main" val="334408273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lumn Righ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550982" y="1283970"/>
            <a:ext cx="4108387" cy="4943263"/>
          </a:xfrm>
        </p:spPr>
        <p:txBody>
          <a:bodyPr numCol="1"/>
          <a:lstStyle>
            <a:lvl1pPr>
              <a:defRPr sz="2000"/>
            </a:lvl1pPr>
            <a:lvl2pPr>
              <a:defRPr sz="1900"/>
            </a:lvl2pPr>
            <a:lvl3pPr>
              <a:defRPr sz="1800"/>
            </a:lvl3pPr>
            <a:lvl4pPr>
              <a:defRPr sz="17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93777" y="1283970"/>
            <a:ext cx="3897313" cy="4943263"/>
          </a:xfrm>
        </p:spPr>
        <p:txBody>
          <a:bodyPr anchor="ctr"/>
          <a:lstStyle>
            <a:lvl1pPr marL="0" indent="0" algn="ctr">
              <a:buFontTx/>
              <a:buNone/>
              <a:defRPr sz="2000"/>
            </a:lvl1pPr>
          </a:lstStyle>
          <a:p>
            <a:pPr lvl="0"/>
            <a:r>
              <a:rPr lang="en-US"/>
              <a:t>Click to edit Master text styles</a:t>
            </a:r>
          </a:p>
        </p:txBody>
      </p:sp>
    </p:spTree>
    <p:extLst>
      <p:ext uri="{BB962C8B-B14F-4D97-AF65-F5344CB8AC3E}">
        <p14:creationId xmlns:p14="http://schemas.microsoft.com/office/powerpoint/2010/main" val="283362262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ingle Graphic —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06870"/>
            <a:ext cx="1916888" cy="219456"/>
          </a:xfrm>
          <a:prstGeom prst="rect">
            <a:avLst/>
          </a:prstGeom>
        </p:spPr>
      </p:pic>
    </p:spTree>
    <p:extLst>
      <p:ext uri="{BB962C8B-B14F-4D97-AF65-F5344CB8AC3E}">
        <p14:creationId xmlns:p14="http://schemas.microsoft.com/office/powerpoint/2010/main" val="137846050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Single Graphic — No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17705681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lank — Footer">
    <p:bg>
      <p:bgPr>
        <a:solidFill>
          <a:schemeClr val="bg1"/>
        </a:solidFill>
        <a:effectLst/>
      </p:bgPr>
    </p:bg>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06870"/>
            <a:ext cx="1916888" cy="219456"/>
          </a:xfrm>
          <a:prstGeom prst="rect">
            <a:avLst/>
          </a:prstGeom>
        </p:spPr>
      </p:pic>
    </p:spTree>
    <p:extLst>
      <p:ext uri="{BB962C8B-B14F-4D97-AF65-F5344CB8AC3E}">
        <p14:creationId xmlns:p14="http://schemas.microsoft.com/office/powerpoint/2010/main" val="464973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lank — No Footer">
    <p:bg>
      <p:bgPr>
        <a:solidFill>
          <a:schemeClr val="bg1"/>
        </a:solidFill>
        <a:effectLst/>
      </p:bgPr>
    </p:bg>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4" y="6506870"/>
            <a:ext cx="307975" cy="219456"/>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50587255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ack Cover Blue">
    <p:bg>
      <p:bgPr>
        <a:solidFill>
          <a:schemeClr val="accent4"/>
        </a:solidFill>
        <a:effectLst/>
      </p:bgPr>
    </p:bg>
    <p:spTree>
      <p:nvGrpSpPr>
        <p:cNvPr id="1" name=""/>
        <p:cNvGrpSpPr/>
        <p:nvPr/>
      </p:nvGrpSpPr>
      <p:grpSpPr>
        <a:xfrm>
          <a:off x="0" y="0"/>
          <a:ext cx="0" cy="0"/>
          <a:chOff x="0" y="0"/>
          <a:chExt cx="0" cy="0"/>
        </a:xfrm>
      </p:grpSpPr>
      <p:sp>
        <p:nvSpPr>
          <p:cNvPr id="7" name="Pentagon 6"/>
          <p:cNvSpPr/>
          <p:nvPr userDrawn="1"/>
        </p:nvSpPr>
        <p:spPr>
          <a:xfrm>
            <a:off x="0" y="0"/>
            <a:ext cx="8458198" cy="6858000"/>
          </a:xfrm>
          <a:prstGeom prst="homePlate">
            <a:avLst>
              <a:gd name="adj" fmla="val 20935"/>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p:nvPr userDrawn="1"/>
        </p:nvSpPr>
        <p:spPr>
          <a:xfrm>
            <a:off x="0" y="0"/>
            <a:ext cx="7289798" cy="6858000"/>
          </a:xfrm>
          <a:prstGeom prst="homePlate">
            <a:avLst>
              <a:gd name="adj" fmla="val 20935"/>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3"/>
          <p:cNvGrpSpPr>
            <a:grpSpLocks noChangeAspect="1"/>
          </p:cNvGrpSpPr>
          <p:nvPr userDrawn="1"/>
        </p:nvGrpSpPr>
        <p:grpSpPr>
          <a:xfrm>
            <a:off x="2994026" y="2934344"/>
            <a:ext cx="3163776" cy="976122"/>
            <a:chOff x="2333626" y="1990725"/>
            <a:chExt cx="4519680" cy="1162050"/>
          </a:xfrm>
        </p:grpSpPr>
        <p:pic>
          <p:nvPicPr>
            <p:cNvPr id="15" name="Picture 14"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6" name="Picture 15"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
        <p:nvSpPr>
          <p:cNvPr id="17" name="TextBox 13"/>
          <p:cNvSpPr txBox="1">
            <a:spLocks noChangeArrowheads="1"/>
          </p:cNvSpPr>
          <p:nvPr userDrawn="1"/>
        </p:nvSpPr>
        <p:spPr bwMode="auto">
          <a:xfrm>
            <a:off x="1989770" y="5918335"/>
            <a:ext cx="520097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a:solidFill>
                  <a:schemeClr val="bg1"/>
                </a:solidFill>
                <a:latin typeface="Arial" charset="0"/>
              </a:rPr>
              <a:t>www.cancer.gov</a:t>
            </a:r>
            <a:r>
              <a:rPr lang="en-US" sz="1600" b="1" dirty="0">
                <a:solidFill>
                  <a:schemeClr val="bg1"/>
                </a:solidFill>
                <a:latin typeface="Arial" charset="0"/>
              </a:rPr>
              <a:t>                 </a:t>
            </a:r>
            <a:r>
              <a:rPr lang="en-US" sz="1600" b="1" dirty="0" err="1">
                <a:solidFill>
                  <a:schemeClr val="bg1"/>
                </a:solidFill>
                <a:latin typeface="Arial" charset="0"/>
              </a:rPr>
              <a:t>www.cancer.gov</a:t>
            </a:r>
            <a:r>
              <a:rPr lang="en-US" sz="1600" b="1" dirty="0">
                <a:solidFill>
                  <a:schemeClr val="bg1"/>
                </a:solidFill>
                <a:latin typeface="Arial" charset="0"/>
              </a:rPr>
              <a:t>/</a:t>
            </a:r>
            <a:r>
              <a:rPr lang="en-US" sz="1600" b="1" dirty="0" err="1">
                <a:solidFill>
                  <a:schemeClr val="bg1"/>
                </a:solidFill>
                <a:latin typeface="Arial" charset="0"/>
              </a:rPr>
              <a:t>espanol</a:t>
            </a:r>
            <a:endParaRPr lang="en-US" sz="1600" b="1" dirty="0">
              <a:solidFill>
                <a:schemeClr val="bg1"/>
              </a:solidFill>
              <a:latin typeface="Arial" charset="0"/>
            </a:endParaRPr>
          </a:p>
        </p:txBody>
      </p:sp>
    </p:spTree>
    <p:extLst>
      <p:ext uri="{BB962C8B-B14F-4D97-AF65-F5344CB8AC3E}">
        <p14:creationId xmlns:p14="http://schemas.microsoft.com/office/powerpoint/2010/main" val="353115363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_Blue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2A67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3227070" cy="6858000"/>
          </a:xfrm>
          <a:prstGeom prst="homePlate">
            <a:avLst>
              <a:gd name="adj" fmla="val 42671"/>
            </a:avLst>
          </a:prstGeom>
          <a:solidFill>
            <a:srgbClr val="2A5D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chemeClr val="tx2"/>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41330360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9" name="Pentagon 18"/>
          <p:cNvSpPr/>
          <p:nvPr userDrawn="1"/>
        </p:nvSpPr>
        <p:spPr>
          <a:xfrm>
            <a:off x="1168400" y="0"/>
            <a:ext cx="2870200" cy="6858000"/>
          </a:xfrm>
          <a:prstGeom prst="homePlate">
            <a:avLst>
              <a:gd name="adj" fmla="val 47787"/>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Pentagon 19"/>
          <p:cNvSpPr/>
          <p:nvPr userDrawn="1"/>
        </p:nvSpPr>
        <p:spPr>
          <a:xfrm>
            <a:off x="0" y="0"/>
            <a:ext cx="2870200" cy="6858000"/>
          </a:xfrm>
          <a:prstGeom prst="homePlate">
            <a:avLst>
              <a:gd name="adj" fmla="val 4778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5029200"/>
            <a:ext cx="9144000" cy="1828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645920"/>
            <a:ext cx="7772400" cy="1827842"/>
          </a:xfrm>
        </p:spPr>
        <p:txBody>
          <a:bodyPr lIns="0" tIns="0" rIns="0" bIns="0" anchor="b">
            <a:noAutofit/>
          </a:bodyPr>
          <a:lstStyle>
            <a:lvl1pPr algn="r">
              <a:defRPr sz="3600" b="0" i="0">
                <a:solidFill>
                  <a:srgbClr val="FFFFFF"/>
                </a:solidFill>
                <a:latin typeface="Arial"/>
                <a:cs typeface="Arial"/>
              </a:defRPr>
            </a:lvl1pPr>
          </a:lstStyle>
          <a:p>
            <a:r>
              <a:rPr lang="en-US" dirty="0"/>
              <a:t>Title of the presentation</a:t>
            </a:r>
          </a:p>
        </p:txBody>
      </p:sp>
      <p:sp>
        <p:nvSpPr>
          <p:cNvPr id="23"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8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2" name="Picture 1" descr="NCI-Logo-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5710325"/>
            <a:ext cx="4974336" cy="474575"/>
          </a:xfrm>
          <a:prstGeom prst="rect">
            <a:avLst/>
          </a:prstGeom>
        </p:spPr>
      </p:pic>
      <p:sp>
        <p:nvSpPr>
          <p:cNvPr id="9" name="Date Placeholder 3"/>
          <p:cNvSpPr>
            <a:spLocks noGrp="1"/>
          </p:cNvSpPr>
          <p:nvPr>
            <p:ph type="dt" sz="half" idx="2"/>
          </p:nvPr>
        </p:nvSpPr>
        <p:spPr>
          <a:xfrm>
            <a:off x="6400800" y="5724144"/>
            <a:ext cx="2286000" cy="455525"/>
          </a:xfrm>
          <a:prstGeom prst="rect">
            <a:avLst/>
          </a:prstGeom>
        </p:spPr>
        <p:txBody>
          <a:bodyPr vert="horz" lIns="0" tIns="0" rIns="0" bIns="0" rtlCol="0" anchor="ctr"/>
          <a:lstStyle>
            <a:lvl1pPr algn="r" fontAlgn="auto">
              <a:spcBef>
                <a:spcPts val="0"/>
              </a:spcBef>
              <a:spcAft>
                <a:spcPts val="0"/>
              </a:spcAft>
              <a:defRPr sz="1600" smtClean="0">
                <a:solidFill>
                  <a:srgbClr val="000000"/>
                </a:solidFill>
                <a:latin typeface="+mn-lt"/>
                <a:ea typeface="+mn-ea"/>
                <a:cs typeface="SapientSansRegular"/>
              </a:defRPr>
            </a:lvl1pPr>
          </a:lstStyle>
          <a:p>
            <a:pPr>
              <a:defRPr/>
            </a:pPr>
            <a:fld id="{64E399A6-2005-5942-9A54-D03BEFAD9AF9}" type="datetime4">
              <a:rPr lang="en-US" smtClean="0"/>
              <a:t>May 6, 2019</a:t>
            </a:fld>
            <a:endParaRPr lang="en-US" dirty="0"/>
          </a:p>
        </p:txBody>
      </p:sp>
    </p:spTree>
    <p:extLst>
      <p:ext uri="{BB962C8B-B14F-4D97-AF65-F5344CB8AC3E}">
        <p14:creationId xmlns:p14="http://schemas.microsoft.com/office/powerpoint/2010/main" val="286611177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Agenda with Sub-Bullet">
    <p:bg>
      <p:bgPr>
        <a:solidFill>
          <a:schemeClr val="bg1"/>
        </a:solidFill>
        <a:effectLst/>
      </p:bgPr>
    </p:bg>
    <p:spTree>
      <p:nvGrpSpPr>
        <p:cNvPr id="1" name=""/>
        <p:cNvGrpSpPr/>
        <p:nvPr/>
      </p:nvGrpSpPr>
      <p:grpSpPr>
        <a:xfrm>
          <a:off x="0" y="0"/>
          <a:ext cx="0" cy="0"/>
          <a:chOff x="0" y="0"/>
          <a:chExt cx="0" cy="0"/>
        </a:xfrm>
      </p:grpSpPr>
      <p:sp>
        <p:nvSpPr>
          <p:cNvPr id="6" name="Pentagon 5"/>
          <p:cNvSpPr/>
          <p:nvPr userDrawn="1"/>
        </p:nvSpPr>
        <p:spPr>
          <a:xfrm>
            <a:off x="1168400" y="0"/>
            <a:ext cx="2870200" cy="6858000"/>
          </a:xfrm>
          <a:prstGeom prst="homePlate">
            <a:avLst>
              <a:gd name="adj" fmla="val 477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Pentagon 8"/>
          <p:cNvSpPr/>
          <p:nvPr userDrawn="1"/>
        </p:nvSpPr>
        <p:spPr>
          <a:xfrm>
            <a:off x="0" y="0"/>
            <a:ext cx="2870200" cy="6858000"/>
          </a:xfrm>
          <a:prstGeom prst="homePlate">
            <a:avLst>
              <a:gd name="adj" fmla="val 47787"/>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10" name="Text Placeholder 12"/>
          <p:cNvSpPr>
            <a:spLocks noGrp="1"/>
          </p:cNvSpPr>
          <p:nvPr>
            <p:ph type="body" sz="quarter" idx="10" hasCustomPrompt="1"/>
          </p:nvPr>
        </p:nvSpPr>
        <p:spPr>
          <a:xfrm>
            <a:off x="4334256" y="0"/>
            <a:ext cx="4297680" cy="6858000"/>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a:t>Agenda Item 1</a:t>
            </a:r>
          </a:p>
          <a:p>
            <a:pPr lvl="1"/>
            <a:r>
              <a:rPr lang="en-US" dirty="0"/>
              <a:t>Agenda Item 1a</a:t>
            </a:r>
          </a:p>
          <a:p>
            <a:pPr lvl="1"/>
            <a:r>
              <a:rPr lang="en-US" dirty="0"/>
              <a:t>Agenda Item 1b</a:t>
            </a:r>
          </a:p>
          <a:p>
            <a:r>
              <a:rPr lang="en-US" dirty="0"/>
              <a:t>Agenda Item 2</a:t>
            </a:r>
          </a:p>
          <a:p>
            <a:pPr lvl="1"/>
            <a:r>
              <a:rPr lang="en-US" dirty="0"/>
              <a:t>Agenda Item 2a</a:t>
            </a:r>
          </a:p>
          <a:p>
            <a:pPr lvl="1"/>
            <a:r>
              <a:rPr lang="en-US" dirty="0"/>
              <a:t>Agenda Item 2b</a:t>
            </a:r>
          </a:p>
          <a:p>
            <a:r>
              <a:rPr lang="en-US" dirty="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3b</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3c</a:t>
            </a:r>
          </a:p>
          <a:p>
            <a:r>
              <a:rPr lang="en-US" dirty="0"/>
              <a:t>Agenda Item 4</a:t>
            </a:r>
          </a:p>
        </p:txBody>
      </p:sp>
      <p:sp>
        <p:nvSpPr>
          <p:cNvPr id="8" name="Title 1"/>
          <p:cNvSpPr>
            <a:spLocks noGrp="1"/>
          </p:cNvSpPr>
          <p:nvPr>
            <p:ph type="title" hasCustomPrompt="1"/>
          </p:nvPr>
        </p:nvSpPr>
        <p:spPr>
          <a:xfrm>
            <a:off x="493776" y="1737360"/>
            <a:ext cx="3017520" cy="18288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a:t>Agenda</a:t>
            </a:r>
          </a:p>
        </p:txBody>
      </p:sp>
      <p:pic>
        <p:nvPicPr>
          <p:cNvPr id="2" name="Picture 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49699216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68580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Pentagon 6"/>
          <p:cNvSpPr/>
          <p:nvPr userDrawn="1"/>
        </p:nvSpPr>
        <p:spPr>
          <a:xfrm>
            <a:off x="0" y="0"/>
            <a:ext cx="7289798" cy="68580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8999" y="2423160"/>
            <a:ext cx="5029199" cy="1828800"/>
          </a:xfrm>
        </p:spPr>
        <p:txBody>
          <a:bodyPr lIns="0" tIns="0" rIns="0" bIns="0" anchor="b">
            <a:noAutofit/>
          </a:bodyPr>
          <a:lstStyle>
            <a:lvl1pPr algn="r">
              <a:defRPr sz="3600" spc="-80" baseline="0">
                <a:solidFill>
                  <a:schemeClr val="bg1"/>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3428999" y="4343400"/>
            <a:ext cx="5022892" cy="685800"/>
          </a:xfrm>
        </p:spPr>
        <p:txBody>
          <a:bodyPr lIns="0" tIns="0" rIns="0" bIns="0">
            <a:noAutofit/>
          </a:bodyPr>
          <a:lstStyle>
            <a:lvl1pPr marL="0" indent="0" algn="r">
              <a:buNone/>
              <a:defRPr sz="17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1"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12" name="Picture 11"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281297689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1525270" y="0"/>
            <a:ext cx="2870200" cy="6858000"/>
          </a:xfrm>
          <a:prstGeom prst="homePlate">
            <a:avLst>
              <a:gd name="adj" fmla="val 47787"/>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Pentagon 11"/>
          <p:cNvSpPr/>
          <p:nvPr userDrawn="1"/>
        </p:nvSpPr>
        <p:spPr>
          <a:xfrm>
            <a:off x="0" y="0"/>
            <a:ext cx="3227070" cy="6858000"/>
          </a:xfrm>
          <a:prstGeom prst="homePlate">
            <a:avLst>
              <a:gd name="adj" fmla="val 42671"/>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0" y="2423160"/>
            <a:ext cx="4062728" cy="1828800"/>
          </a:xfrm>
        </p:spPr>
        <p:txBody>
          <a:bodyPr lIns="0" tIns="0" rIns="0" bIns="0" anchor="b">
            <a:noAutofit/>
          </a:bodyPr>
          <a:lstStyle>
            <a:lvl1pPr algn="r">
              <a:defRPr sz="3600" spc="-80" baseline="0">
                <a:solidFill>
                  <a:srgbClr val="BB0E3D"/>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69" y="4343400"/>
            <a:ext cx="4056421" cy="685800"/>
          </a:xfrm>
        </p:spPr>
        <p:txBody>
          <a:bodyPr lIns="0" tIns="0" rIns="0" bIns="0">
            <a:noAutofit/>
          </a:bodyPr>
          <a:lstStyle>
            <a:lvl1pPr marL="0" indent="0" algn="r">
              <a:buNone/>
              <a:defRPr sz="17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1"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3" name="Picture 12"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59806729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68580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68580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828800"/>
            <a:ext cx="7772400" cy="3200400"/>
          </a:xfrm>
        </p:spPr>
        <p:txBody>
          <a:bodyPr anchor="ctr">
            <a:noAutofit/>
          </a:bodyPr>
          <a:lstStyle>
            <a:lvl1pPr marL="0" indent="0" algn="ctr">
              <a:spcAft>
                <a:spcPts val="0"/>
              </a:spcAft>
              <a:buNone/>
              <a:defRPr sz="2800" b="0" i="1" baseline="0">
                <a:solidFill>
                  <a:srgbClr val="FFFFFF"/>
                </a:solidFill>
                <a:latin typeface="+mn-lt"/>
                <a:cs typeface="SapientCentroSlab-Light"/>
              </a:defRPr>
            </a:lvl1pPr>
          </a:lstStyle>
          <a:p>
            <a:pPr lvl="0"/>
            <a:r>
              <a:rPr lang="en-US" dirty="0"/>
              <a:t>Vision Quote</a:t>
            </a:r>
            <a:br>
              <a:rPr lang="en-US" dirty="0"/>
            </a:br>
            <a:r>
              <a:rPr lang="en-US" dirty="0"/>
              <a:t>“</a:t>
            </a:r>
            <a:r>
              <a:rPr lang="en-US" dirty="0" err="1"/>
              <a:t>Lorem</a:t>
            </a:r>
            <a:r>
              <a:rPr lang="en-US" dirty="0"/>
              <a:t> </a:t>
            </a:r>
            <a:r>
              <a:rPr lang="en-US" dirty="0" err="1"/>
              <a:t>ipsum</a:t>
            </a:r>
            <a:r>
              <a:rPr lang="en-US" dirty="0"/>
              <a:t> dolor sit </a:t>
            </a:r>
            <a:r>
              <a:rPr lang="en-US" dirty="0" err="1"/>
              <a:t>amet</a:t>
            </a:r>
            <a:r>
              <a:rPr lang="en-US" dirty="0"/>
              <a:t>, fugit </a:t>
            </a:r>
            <a:r>
              <a:rPr lang="en-US" dirty="0" err="1"/>
              <a:t>liberavisse</a:t>
            </a:r>
            <a:r>
              <a:rPr lang="en-US" dirty="0"/>
              <a:t> </a:t>
            </a:r>
            <a:br>
              <a:rPr lang="en-US" dirty="0"/>
            </a:br>
            <a:r>
              <a:rPr lang="en-US" dirty="0" err="1"/>
              <a:t>nec</a:t>
            </a:r>
            <a:r>
              <a:rPr lang="en-US" dirty="0"/>
              <a:t> at. </a:t>
            </a:r>
            <a:r>
              <a:rPr lang="en-US" dirty="0" err="1"/>
              <a:t>Essent</a:t>
            </a:r>
            <a:r>
              <a:rPr lang="en-US" dirty="0"/>
              <a:t> </a:t>
            </a:r>
            <a:r>
              <a:rPr lang="en-US" dirty="0" err="1"/>
              <a:t>elaboraret</a:t>
            </a:r>
            <a:r>
              <a:rPr lang="en-US" dirty="0"/>
              <a:t> </a:t>
            </a:r>
            <a:r>
              <a:rPr lang="en-US" dirty="0" err="1"/>
              <a:t>conclusionemque</a:t>
            </a:r>
            <a:r>
              <a:rPr lang="en-US" dirty="0"/>
              <a:t> </a:t>
            </a:r>
            <a:br>
              <a:rPr lang="en-US" dirty="0"/>
            </a:br>
            <a:r>
              <a:rPr lang="en-US" dirty="0" err="1"/>
              <a:t>eam</a:t>
            </a:r>
            <a:r>
              <a:rPr lang="en-US" dirty="0"/>
              <a:t> id. Quo ex </a:t>
            </a:r>
            <a:r>
              <a:rPr lang="en-US" dirty="0" err="1"/>
              <a:t>laboramus</a:t>
            </a:r>
            <a:r>
              <a:rPr lang="en-US" dirty="0"/>
              <a:t> </a:t>
            </a:r>
            <a:r>
              <a:rPr lang="en-US" dirty="0" err="1"/>
              <a:t>accommodare</a:t>
            </a:r>
            <a:r>
              <a:rPr lang="en-US" dirty="0"/>
              <a:t>, </a:t>
            </a:r>
            <a:br>
              <a:rPr lang="en-US" dirty="0"/>
            </a:br>
            <a:r>
              <a:rPr lang="en-US" dirty="0"/>
              <a:t>his </a:t>
            </a:r>
            <a:r>
              <a:rPr lang="en-US" dirty="0" err="1"/>
              <a:t>falli</a:t>
            </a:r>
            <a:r>
              <a:rPr lang="en-US" dirty="0"/>
              <a:t> </a:t>
            </a:r>
            <a:r>
              <a:rPr lang="en-US" dirty="0" err="1"/>
              <a:t>deleniti</a:t>
            </a:r>
            <a:r>
              <a:rPr lang="en-US" dirty="0"/>
              <a:t> </a:t>
            </a:r>
            <a:r>
              <a:rPr lang="en-US" dirty="0" err="1"/>
              <a:t>ei</a:t>
            </a:r>
            <a:r>
              <a:rPr lang="en-US" dirty="0"/>
              <a:t>. </a:t>
            </a:r>
            <a:r>
              <a:rPr lang="en-US" dirty="0" err="1"/>
              <a:t>Illud</a:t>
            </a:r>
            <a:r>
              <a:rPr lang="en-US" dirty="0"/>
              <a:t> postulant </a:t>
            </a:r>
            <a:br>
              <a:rPr lang="en-US" dirty="0"/>
            </a:br>
            <a:r>
              <a:rPr lang="en-US" dirty="0" err="1"/>
              <a:t>adversarium</a:t>
            </a:r>
            <a:r>
              <a:rPr lang="en-US" dirty="0"/>
              <a:t> </a:t>
            </a:r>
            <a:r>
              <a:rPr lang="en-US" dirty="0" err="1"/>
              <a:t>ei</a:t>
            </a:r>
            <a:r>
              <a:rPr lang="en-US" dirty="0"/>
              <a:t> his.”</a:t>
            </a:r>
          </a:p>
        </p:txBody>
      </p:sp>
      <p:sp>
        <p:nvSpPr>
          <p:cNvPr id="7"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7" cy="182880"/>
          </a:xfrm>
          <a:prstGeom prst="rect">
            <a:avLst/>
          </a:prstGeom>
        </p:spPr>
      </p:pic>
    </p:spTree>
    <p:extLst>
      <p:ext uri="{BB962C8B-B14F-4D97-AF65-F5344CB8AC3E}">
        <p14:creationId xmlns:p14="http://schemas.microsoft.com/office/powerpoint/2010/main" val="261090177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One Column —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3"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5036684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21314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9"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8165592" cy="4800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1121983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lumn Lef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6" name="Content Placeholder 2"/>
          <p:cNvSpPr>
            <a:spLocks noGrp="1"/>
          </p:cNvSpPr>
          <p:nvPr>
            <p:ph sz="quarter" idx="11"/>
          </p:nvPr>
        </p:nvSpPr>
        <p:spPr>
          <a:xfrm>
            <a:off x="481521"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54589683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lumn Lef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425098214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olumn Righ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6" name="Content Placeholder 2"/>
          <p:cNvSpPr>
            <a:spLocks noGrp="1"/>
          </p:cNvSpPr>
          <p:nvPr>
            <p:ph sz="quarter" idx="11"/>
          </p:nvPr>
        </p:nvSpPr>
        <p:spPr>
          <a:xfrm>
            <a:off x="4538726"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232530585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olumn Righ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538726"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93776"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22421321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Single Graphic —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8" name="Picture 7"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162879992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Single Graphic — No Footer">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394913687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Blank — Footer">
    <p:bg>
      <p:bgPr>
        <a:solidFill>
          <a:schemeClr val="bg1"/>
        </a:solidFill>
        <a:effectLst/>
      </p:bgPr>
    </p:bg>
    <p:spTree>
      <p:nvGrpSpPr>
        <p:cNvPr id="1" name=""/>
        <p:cNvGrpSpPr/>
        <p:nvPr/>
      </p:nvGrpSpPr>
      <p:grpSpPr>
        <a:xfrm>
          <a:off x="0" y="0"/>
          <a:ext cx="0" cy="0"/>
          <a:chOff x="0" y="0"/>
          <a:chExt cx="0" cy="0"/>
        </a:xfrm>
      </p:grpSpPr>
      <p:sp>
        <p:nvSpPr>
          <p:cNvPr id="7"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Tree>
    <p:extLst>
      <p:ext uri="{BB962C8B-B14F-4D97-AF65-F5344CB8AC3E}">
        <p14:creationId xmlns:p14="http://schemas.microsoft.com/office/powerpoint/2010/main" val="46424073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Blank — No Footer">
    <p:bg>
      <p:bgPr>
        <a:solidFill>
          <a:schemeClr val="bg1"/>
        </a:solidFill>
        <a:effectLst/>
      </p:bgPr>
    </p:bg>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279994059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68580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68580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13"/>
          <p:cNvSpPr txBox="1">
            <a:spLocks noChangeArrowheads="1"/>
          </p:cNvSpPr>
          <p:nvPr userDrawn="1"/>
        </p:nvSpPr>
        <p:spPr bwMode="auto">
          <a:xfrm>
            <a:off x="1684260" y="6083300"/>
            <a:ext cx="58119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800" b="1" dirty="0" err="1">
                <a:solidFill>
                  <a:schemeClr val="bg1"/>
                </a:solidFill>
                <a:latin typeface="Arial" charset="0"/>
              </a:rPr>
              <a:t>www.cancer.gov</a:t>
            </a:r>
            <a:r>
              <a:rPr lang="en-US" sz="1800" b="1" dirty="0">
                <a:solidFill>
                  <a:schemeClr val="bg1"/>
                </a:solidFill>
                <a:latin typeface="Arial" charset="0"/>
              </a:rPr>
              <a:t>                 </a:t>
            </a:r>
            <a:r>
              <a:rPr lang="en-US" sz="1800" b="1" dirty="0" err="1">
                <a:solidFill>
                  <a:schemeClr val="bg1"/>
                </a:solidFill>
                <a:latin typeface="Arial" charset="0"/>
              </a:rPr>
              <a:t>www.cancer.gov</a:t>
            </a:r>
            <a:r>
              <a:rPr lang="en-US" sz="1800" b="1" dirty="0">
                <a:solidFill>
                  <a:schemeClr val="bg1"/>
                </a:solidFill>
                <a:latin typeface="Arial" charset="0"/>
              </a:rPr>
              <a:t>/</a:t>
            </a:r>
            <a:r>
              <a:rPr lang="en-US" sz="1800" b="1" dirty="0" err="1">
                <a:solidFill>
                  <a:schemeClr val="bg1"/>
                </a:solidFill>
                <a:latin typeface="Arial" charset="0"/>
              </a:rPr>
              <a:t>espanol</a:t>
            </a:r>
            <a:endParaRPr lang="en-US" sz="1800" b="1" dirty="0">
              <a:solidFill>
                <a:schemeClr val="bg1"/>
              </a:solidFill>
              <a:latin typeface="Arial" charset="0"/>
            </a:endParaRPr>
          </a:p>
        </p:txBody>
      </p:sp>
      <p:grpSp>
        <p:nvGrpSpPr>
          <p:cNvPr id="9" name="Group 8"/>
          <p:cNvGrpSpPr>
            <a:grpSpLocks noChangeAspect="1"/>
          </p:cNvGrpSpPr>
          <p:nvPr userDrawn="1"/>
        </p:nvGrpSpPr>
        <p:grpSpPr>
          <a:xfrm>
            <a:off x="2568989" y="2916936"/>
            <a:ext cx="4052793" cy="1007110"/>
            <a:chOff x="1524000" y="2654300"/>
            <a:chExt cx="6235066" cy="154940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1" y="2844800"/>
              <a:ext cx="4253865" cy="116205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24000" y="2654300"/>
              <a:ext cx="1549400" cy="1549400"/>
            </a:xfrm>
            <a:prstGeom prst="rect">
              <a:avLst/>
            </a:prstGeom>
          </p:spPr>
        </p:pic>
      </p:grpSp>
    </p:spTree>
    <p:extLst>
      <p:ext uri="{BB962C8B-B14F-4D97-AF65-F5344CB8AC3E}">
        <p14:creationId xmlns:p14="http://schemas.microsoft.com/office/powerpoint/2010/main" val="310569517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02F2C0E-1A7F-48B4-9E28-AFF9B52DEC1D}" type="slidenum">
              <a:rPr lang="en-US" altLang="en-US"/>
              <a:pPr>
                <a:defRPr/>
              </a:pPr>
              <a:t>‹#›</a:t>
            </a:fld>
            <a:endParaRPr lang="en-US" altLang="en-US"/>
          </a:p>
        </p:txBody>
      </p:sp>
    </p:spTree>
    <p:extLst>
      <p:ext uri="{BB962C8B-B14F-4D97-AF65-F5344CB8AC3E}">
        <p14:creationId xmlns:p14="http://schemas.microsoft.com/office/powerpoint/2010/main" val="21583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579290"/>
            <a:ext cx="1916888" cy="182880"/>
          </a:xfrm>
          <a:prstGeom prst="rect">
            <a:avLst/>
          </a:prstGeom>
        </p:spPr>
      </p:pic>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6" name="Content Placeholder 2"/>
          <p:cNvSpPr>
            <a:spLocks noGrp="1"/>
          </p:cNvSpPr>
          <p:nvPr>
            <p:ph sz="quarter" idx="11"/>
          </p:nvPr>
        </p:nvSpPr>
        <p:spPr>
          <a:xfrm>
            <a:off x="481521"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userDrawn="1">
  <p:cSld name="Basic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b"/>
          <a:lstStyle>
            <a:lvl1pPr>
              <a:lnSpc>
                <a:spcPts val="3000"/>
              </a:lnSpc>
              <a:defRPr sz="2800" b="1" baseline="0">
                <a:effectLst/>
              </a:defRPr>
            </a:lvl1pPr>
          </a:lstStyle>
          <a:p>
            <a:r>
              <a:rPr lang="en-US"/>
              <a:t>Click to edit Master title style</a:t>
            </a:r>
            <a:endParaRPr lang="en-US" dirty="0"/>
          </a:p>
        </p:txBody>
      </p:sp>
      <p:sp>
        <p:nvSpPr>
          <p:cNvPr id="3" name="Content Placeholder 2"/>
          <p:cNvSpPr>
            <a:spLocks noGrp="1"/>
          </p:cNvSpPr>
          <p:nvPr>
            <p:ph idx="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1"/>
          </p:nvPr>
        </p:nvSpPr>
        <p:spPr>
          <a:xfrm>
            <a:off x="457200" y="5791200"/>
            <a:ext cx="8229600" cy="609600"/>
          </a:xfrm>
          <a:prstGeom prst="rect">
            <a:avLst/>
          </a:prstGeom>
        </p:spPr>
        <p:txBody>
          <a:bodyPr anchor="b"/>
          <a:lstStyle>
            <a:lvl1pPr>
              <a:buNone/>
              <a:defRPr sz="1100">
                <a:solidFill>
                  <a:schemeClr val="tx1"/>
                </a:solidFill>
              </a:defRPr>
            </a:lvl1pPr>
          </a:lstStyle>
          <a:p>
            <a:pPr lvl="0"/>
            <a:r>
              <a:rPr lang="en-US"/>
              <a:t>Edit Master text styles</a:t>
            </a:r>
          </a:p>
        </p:txBody>
      </p:sp>
    </p:spTree>
    <p:extLst>
      <p:ext uri="{BB962C8B-B14F-4D97-AF65-F5344CB8AC3E}">
        <p14:creationId xmlns:p14="http://schemas.microsoft.com/office/powerpoint/2010/main" val="1893030332"/>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8295A5FB-6F82-47D7-BF2D-24DEE4451BFD}" type="slidenum">
              <a:rPr kumimoji="0" lang="en-US" altLang="en-US"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alt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74892802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White Title Slide">
    <p:bg>
      <p:bgPr>
        <a:solidFill>
          <a:schemeClr val="bg1"/>
        </a:solidFill>
        <a:effectLst/>
      </p:bgPr>
    </p:bg>
    <p:spTree>
      <p:nvGrpSpPr>
        <p:cNvPr id="1" name=""/>
        <p:cNvGrpSpPr/>
        <p:nvPr/>
      </p:nvGrpSpPr>
      <p:grpSpPr>
        <a:xfrm>
          <a:off x="0" y="0"/>
          <a:ext cx="0" cy="0"/>
          <a:chOff x="0" y="0"/>
          <a:chExt cx="0" cy="0"/>
        </a:xfrm>
      </p:grpSpPr>
      <p:sp>
        <p:nvSpPr>
          <p:cNvPr id="13" name="Pentagon 12"/>
          <p:cNvSpPr>
            <a:spLocks noChangeAspect="1"/>
          </p:cNvSpPr>
          <p:nvPr userDrawn="1"/>
        </p:nvSpPr>
        <p:spPr>
          <a:xfrm>
            <a:off x="1177110" y="0"/>
            <a:ext cx="2872114"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Pentagon 13"/>
          <p:cNvSpPr>
            <a:spLocks noChangeAspect="1"/>
          </p:cNvSpPr>
          <p:nvPr userDrawn="1"/>
        </p:nvSpPr>
        <p:spPr>
          <a:xfrm>
            <a:off x="10624" y="0"/>
            <a:ext cx="2872114" cy="6864096"/>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
          <p:cNvSpPr>
            <a:spLocks noGrp="1"/>
          </p:cNvSpPr>
          <p:nvPr>
            <p:ph type="ctrTitle" hasCustomPrompt="1"/>
          </p:nvPr>
        </p:nvSpPr>
        <p:spPr>
          <a:xfrm>
            <a:off x="685800" y="1638300"/>
            <a:ext cx="7772400" cy="1827843"/>
          </a:xfrm>
        </p:spPr>
        <p:txBody>
          <a:bodyPr lIns="0" tIns="0" rIns="0" bIns="0" anchor="b">
            <a:noAutofit/>
          </a:bodyPr>
          <a:lstStyle>
            <a:lvl1pPr algn="r">
              <a:defRPr sz="2800" b="0" i="0">
                <a:solidFill>
                  <a:srgbClr val="123E57"/>
                </a:solidFill>
                <a:latin typeface="Arial"/>
                <a:cs typeface="Arial"/>
              </a:defRPr>
            </a:lvl1pPr>
          </a:lstStyle>
          <a:p>
            <a:r>
              <a:rPr lang="en-US" dirty="0"/>
              <a:t>Title of the presentation</a:t>
            </a:r>
          </a:p>
        </p:txBody>
      </p:sp>
      <p:sp>
        <p:nvSpPr>
          <p:cNvPr id="11" name="Subtitle 2"/>
          <p:cNvSpPr>
            <a:spLocks noGrp="1"/>
          </p:cNvSpPr>
          <p:nvPr>
            <p:ph type="subTitle" idx="1" hasCustomPrompt="1"/>
          </p:nvPr>
        </p:nvSpPr>
        <p:spPr>
          <a:xfrm>
            <a:off x="685800" y="3566160"/>
            <a:ext cx="7772400" cy="686376"/>
          </a:xfrm>
        </p:spPr>
        <p:txBody>
          <a:bodyPr lIns="0" tIns="0" rIns="0" bIns="0" anchor="t">
            <a:noAutofit/>
          </a:bodyPr>
          <a:lstStyle>
            <a:lvl1pPr marL="0" indent="0" algn="r">
              <a:buNone/>
              <a:defRPr sz="1400" b="0" i="1" spc="100">
                <a:solidFill>
                  <a:schemeClr val="accent3"/>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 </a:t>
            </a:r>
          </a:p>
        </p:txBody>
      </p:sp>
      <p:pic>
        <p:nvPicPr>
          <p:cNvPr id="12" name="Picture 1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2" y="5710324"/>
            <a:ext cx="3993515" cy="508000"/>
          </a:xfrm>
          <a:prstGeom prst="rect">
            <a:avLst/>
          </a:prstGeom>
        </p:spPr>
      </p:pic>
      <p:sp>
        <p:nvSpPr>
          <p:cNvPr id="8" name="Date Placeholder 3"/>
          <p:cNvSpPr>
            <a:spLocks noGrp="1"/>
          </p:cNvSpPr>
          <p:nvPr>
            <p:ph type="dt" sz="half" idx="2"/>
          </p:nvPr>
        </p:nvSpPr>
        <p:spPr>
          <a:xfrm>
            <a:off x="6400800" y="5730240"/>
            <a:ext cx="2286000" cy="475488"/>
          </a:xfrm>
          <a:prstGeom prst="rect">
            <a:avLst/>
          </a:prstGeom>
        </p:spPr>
        <p:txBody>
          <a:bodyPr vert="horz" lIns="0" tIns="0" rIns="0" bIns="0" rtlCol="0" anchor="ctr"/>
          <a:lstStyle>
            <a:lvl1pPr algn="r" fontAlgn="auto">
              <a:spcBef>
                <a:spcPts val="0"/>
              </a:spcBef>
              <a:spcAft>
                <a:spcPts val="0"/>
              </a:spcAft>
              <a:defRPr lang="en-US" sz="1200" smtClean="0"/>
            </a:lvl1pPr>
          </a:lstStyle>
          <a:p>
            <a:pPr>
              <a:defRPr/>
            </a:pPr>
            <a:r>
              <a:rPr lang="en-US" dirty="0"/>
              <a:t>INSERT DATE</a:t>
            </a:r>
          </a:p>
        </p:txBody>
      </p:sp>
    </p:spTree>
    <p:extLst>
      <p:ext uri="{BB962C8B-B14F-4D97-AF65-F5344CB8AC3E}">
        <p14:creationId xmlns:p14="http://schemas.microsoft.com/office/powerpoint/2010/main" val="310476914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6864096"/>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828800"/>
            <a:ext cx="3017520" cy="18288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a:t>Agenda</a:t>
            </a:r>
          </a:p>
        </p:txBody>
      </p:sp>
      <p:sp>
        <p:nvSpPr>
          <p:cNvPr id="7"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
        <p:nvSpPr>
          <p:cNvPr id="11" name="Text Placeholder 12"/>
          <p:cNvSpPr>
            <a:spLocks noGrp="1"/>
          </p:cNvSpPr>
          <p:nvPr>
            <p:ph type="body" sz="quarter" idx="11" hasCustomPrompt="1"/>
          </p:nvPr>
        </p:nvSpPr>
        <p:spPr>
          <a:xfrm>
            <a:off x="4334256" y="0"/>
            <a:ext cx="4297680" cy="6864096"/>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a:t>Agenda Item 1</a:t>
            </a:r>
          </a:p>
          <a:p>
            <a:pPr lvl="1"/>
            <a:r>
              <a:rPr lang="en-US" dirty="0"/>
              <a:t>Agenda Item 1a</a:t>
            </a:r>
          </a:p>
          <a:p>
            <a:pPr lvl="1"/>
            <a:r>
              <a:rPr lang="en-US" dirty="0"/>
              <a:t>Agenda Item 1b</a:t>
            </a:r>
          </a:p>
          <a:p>
            <a:r>
              <a:rPr lang="en-US" dirty="0"/>
              <a:t>Agenda Item 2</a:t>
            </a:r>
          </a:p>
          <a:p>
            <a:pPr lvl="1"/>
            <a:r>
              <a:rPr lang="en-US" dirty="0"/>
              <a:t>Agenda Item 2a</a:t>
            </a:r>
          </a:p>
          <a:p>
            <a:pPr lvl="1"/>
            <a:r>
              <a:rPr lang="en-US" dirty="0"/>
              <a:t>Agenda Item 2b</a:t>
            </a:r>
          </a:p>
          <a:p>
            <a:r>
              <a:rPr lang="en-US" dirty="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a:t>Agenda Item 3b</a:t>
            </a:r>
          </a:p>
        </p:txBody>
      </p:sp>
    </p:spTree>
    <p:extLst>
      <p:ext uri="{BB962C8B-B14F-4D97-AF65-F5344CB8AC3E}">
        <p14:creationId xmlns:p14="http://schemas.microsoft.com/office/powerpoint/2010/main" val="74762460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White Section Break">
    <p:bg>
      <p:bgPr>
        <a:solidFill>
          <a:schemeClr val="bg1"/>
        </a:solidFill>
        <a:effectLst/>
      </p:bgPr>
    </p:bg>
    <p:spTree>
      <p:nvGrpSpPr>
        <p:cNvPr id="1" name=""/>
        <p:cNvGrpSpPr/>
        <p:nvPr/>
      </p:nvGrpSpPr>
      <p:grpSpPr>
        <a:xfrm>
          <a:off x="0" y="0"/>
          <a:ext cx="0" cy="0"/>
          <a:chOff x="0" y="0"/>
          <a:chExt cx="0" cy="0"/>
        </a:xfrm>
      </p:grpSpPr>
      <p:sp>
        <p:nvSpPr>
          <p:cNvPr id="9" name="Pentagon 8"/>
          <p:cNvSpPr/>
          <p:nvPr userDrawn="1"/>
        </p:nvSpPr>
        <p:spPr>
          <a:xfrm>
            <a:off x="0" y="0"/>
            <a:ext cx="8458198"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p:nvPr userDrawn="1"/>
        </p:nvSpPr>
        <p:spPr>
          <a:xfrm>
            <a:off x="0" y="0"/>
            <a:ext cx="7289798"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ctrTitle" hasCustomPrompt="1"/>
          </p:nvPr>
        </p:nvSpPr>
        <p:spPr>
          <a:xfrm>
            <a:off x="3429001" y="2423160"/>
            <a:ext cx="5029199" cy="1828800"/>
          </a:xfrm>
        </p:spPr>
        <p:txBody>
          <a:bodyPr lIns="0" tIns="0" rIns="0" bIns="0" anchor="b">
            <a:noAutofit/>
          </a:bodyPr>
          <a:lstStyle>
            <a:lvl1pPr algn="r">
              <a:defRPr sz="2800" spc="-80">
                <a:solidFill>
                  <a:srgbClr val="123E57"/>
                </a:solidFill>
                <a:latin typeface="+mj-lt"/>
                <a:cs typeface="SapientSansBold"/>
              </a:defRPr>
            </a:lvl1pPr>
          </a:lstStyle>
          <a:p>
            <a:pPr lvl="0"/>
            <a:r>
              <a:rPr lang="en-US" dirty="0"/>
              <a:t>Section title</a:t>
            </a:r>
          </a:p>
        </p:txBody>
      </p:sp>
      <p:sp>
        <p:nvSpPr>
          <p:cNvPr id="10" name="Subtitle 2"/>
          <p:cNvSpPr>
            <a:spLocks noGrp="1"/>
          </p:cNvSpPr>
          <p:nvPr>
            <p:ph type="subTitle" idx="1" hasCustomPrompt="1"/>
          </p:nvPr>
        </p:nvSpPr>
        <p:spPr>
          <a:xfrm>
            <a:off x="3428999" y="4343400"/>
            <a:ext cx="5022892" cy="68580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8"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Tree>
    <p:extLst>
      <p:ext uri="{BB962C8B-B14F-4D97-AF65-F5344CB8AC3E}">
        <p14:creationId xmlns:p14="http://schemas.microsoft.com/office/powerpoint/2010/main" val="400806434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White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6864096"/>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1" y="0"/>
            <a:ext cx="3228985" cy="6864096"/>
          </a:xfrm>
          <a:prstGeom prst="homePlate">
            <a:avLst>
              <a:gd name="adj" fmla="val 32357"/>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2423160"/>
            <a:ext cx="4062728" cy="18288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a:t>Section title</a:t>
            </a:r>
          </a:p>
        </p:txBody>
      </p:sp>
      <p:sp>
        <p:nvSpPr>
          <p:cNvPr id="9" name="Subtitle 2"/>
          <p:cNvSpPr>
            <a:spLocks noGrp="1"/>
          </p:cNvSpPr>
          <p:nvPr>
            <p:ph type="subTitle" idx="1" hasCustomPrompt="1"/>
          </p:nvPr>
        </p:nvSpPr>
        <p:spPr>
          <a:xfrm>
            <a:off x="4395471" y="4343400"/>
            <a:ext cx="4056420" cy="68580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goes here</a:t>
            </a:r>
          </a:p>
        </p:txBody>
      </p:sp>
      <p:sp>
        <p:nvSpPr>
          <p:cNvPr id="12"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3" name="Picture 12"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Tree>
    <p:extLst>
      <p:ext uri="{BB962C8B-B14F-4D97-AF65-F5344CB8AC3E}">
        <p14:creationId xmlns:p14="http://schemas.microsoft.com/office/powerpoint/2010/main" val="139516057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Quote White">
    <p:bg>
      <p:bgPr>
        <a:solidFill>
          <a:schemeClr val="bg1"/>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828800"/>
            <a:ext cx="7772400" cy="3200400"/>
          </a:xfrm>
        </p:spPr>
        <p:txBody>
          <a:bodyPr anchor="ctr">
            <a:noAutofit/>
          </a:bodyPr>
          <a:lstStyle>
            <a:lvl1pPr marL="0" indent="0" algn="ctr">
              <a:spcAft>
                <a:spcPts val="0"/>
              </a:spcAft>
              <a:buNone/>
              <a:defRPr sz="2400" b="0" i="1" baseline="0">
                <a:solidFill>
                  <a:srgbClr val="123E57"/>
                </a:solidFill>
                <a:latin typeface="+mn-lt"/>
                <a:cs typeface="SapientCentroSlab-Light"/>
              </a:defRPr>
            </a:lvl1pPr>
          </a:lstStyle>
          <a:p>
            <a:pPr lvl="0"/>
            <a:r>
              <a:rPr lang="en-US" dirty="0"/>
              <a:t>Vision Quote</a:t>
            </a:r>
            <a:br>
              <a:rPr lang="en-US" dirty="0"/>
            </a:br>
            <a:r>
              <a:rPr lang="en-US" dirty="0"/>
              <a:t>“</a:t>
            </a:r>
            <a:r>
              <a:rPr lang="en-US" dirty="0" err="1"/>
              <a:t>Lorem</a:t>
            </a:r>
            <a:r>
              <a:rPr lang="en-US" dirty="0"/>
              <a:t> </a:t>
            </a:r>
            <a:r>
              <a:rPr lang="en-US" dirty="0" err="1"/>
              <a:t>ipsum</a:t>
            </a:r>
            <a:r>
              <a:rPr lang="en-US" dirty="0"/>
              <a:t> dolor sit </a:t>
            </a:r>
            <a:r>
              <a:rPr lang="en-US" dirty="0" err="1"/>
              <a:t>amet</a:t>
            </a:r>
            <a:r>
              <a:rPr lang="en-US" dirty="0"/>
              <a:t>, fugit </a:t>
            </a:r>
            <a:r>
              <a:rPr lang="en-US" dirty="0" err="1"/>
              <a:t>liberavisse</a:t>
            </a:r>
            <a:r>
              <a:rPr lang="en-US" dirty="0"/>
              <a:t> </a:t>
            </a:r>
            <a:br>
              <a:rPr lang="en-US" dirty="0"/>
            </a:br>
            <a:r>
              <a:rPr lang="en-US" dirty="0" err="1"/>
              <a:t>nec</a:t>
            </a:r>
            <a:r>
              <a:rPr lang="en-US" dirty="0"/>
              <a:t> at. </a:t>
            </a:r>
            <a:r>
              <a:rPr lang="en-US" dirty="0" err="1"/>
              <a:t>Essent</a:t>
            </a:r>
            <a:r>
              <a:rPr lang="en-US" dirty="0"/>
              <a:t> </a:t>
            </a:r>
            <a:r>
              <a:rPr lang="en-US" dirty="0" err="1"/>
              <a:t>elaboraret</a:t>
            </a:r>
            <a:r>
              <a:rPr lang="en-US" dirty="0"/>
              <a:t> </a:t>
            </a:r>
            <a:r>
              <a:rPr lang="en-US" dirty="0" err="1"/>
              <a:t>conclusionemque</a:t>
            </a:r>
            <a:r>
              <a:rPr lang="en-US" dirty="0"/>
              <a:t> </a:t>
            </a:r>
            <a:br>
              <a:rPr lang="en-US" dirty="0"/>
            </a:br>
            <a:r>
              <a:rPr lang="en-US" dirty="0" err="1"/>
              <a:t>eam</a:t>
            </a:r>
            <a:r>
              <a:rPr lang="en-US" dirty="0"/>
              <a:t> id. Quo ex </a:t>
            </a:r>
            <a:r>
              <a:rPr lang="en-US" dirty="0" err="1"/>
              <a:t>laboramus</a:t>
            </a:r>
            <a:r>
              <a:rPr lang="en-US" dirty="0"/>
              <a:t> </a:t>
            </a:r>
            <a:r>
              <a:rPr lang="en-US" dirty="0" err="1"/>
              <a:t>accommodare</a:t>
            </a:r>
            <a:r>
              <a:rPr lang="en-US" dirty="0"/>
              <a:t>, </a:t>
            </a:r>
            <a:br>
              <a:rPr lang="en-US" dirty="0"/>
            </a:br>
            <a:r>
              <a:rPr lang="en-US" dirty="0"/>
              <a:t>his </a:t>
            </a:r>
            <a:r>
              <a:rPr lang="en-US" dirty="0" err="1"/>
              <a:t>falli</a:t>
            </a:r>
            <a:r>
              <a:rPr lang="en-US" dirty="0"/>
              <a:t> </a:t>
            </a:r>
            <a:r>
              <a:rPr lang="en-US" dirty="0" err="1"/>
              <a:t>deleniti</a:t>
            </a:r>
            <a:r>
              <a:rPr lang="en-US" dirty="0"/>
              <a:t> </a:t>
            </a:r>
            <a:r>
              <a:rPr lang="en-US" dirty="0" err="1"/>
              <a:t>ei</a:t>
            </a:r>
            <a:r>
              <a:rPr lang="en-US" dirty="0"/>
              <a:t>. </a:t>
            </a:r>
            <a:r>
              <a:rPr lang="en-US" dirty="0" err="1"/>
              <a:t>Illud</a:t>
            </a:r>
            <a:r>
              <a:rPr lang="en-US" dirty="0"/>
              <a:t> postulant </a:t>
            </a:r>
            <a:br>
              <a:rPr lang="en-US" dirty="0"/>
            </a:br>
            <a:r>
              <a:rPr lang="en-US" dirty="0" err="1"/>
              <a:t>adversarium</a:t>
            </a:r>
            <a:r>
              <a:rPr lang="en-US" dirty="0"/>
              <a:t> </a:t>
            </a:r>
            <a:r>
              <a:rPr lang="en-US" dirty="0" err="1"/>
              <a:t>ei</a:t>
            </a:r>
            <a:r>
              <a:rPr lang="en-US" dirty="0"/>
              <a:t> his.”</a:t>
            </a:r>
          </a:p>
        </p:txBody>
      </p:sp>
      <p:sp>
        <p:nvSpPr>
          <p:cNvPr id="7"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8" name="Picture 7"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Tree>
    <p:extLst>
      <p:ext uri="{BB962C8B-B14F-4D97-AF65-F5344CB8AC3E}">
        <p14:creationId xmlns:p14="http://schemas.microsoft.com/office/powerpoint/2010/main" val="408273341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
        <p:nvSpPr>
          <p:cNvPr id="3" name="Content Placeholder 2"/>
          <p:cNvSpPr>
            <a:spLocks noGrp="1"/>
          </p:cNvSpPr>
          <p:nvPr>
            <p:ph sz="quarter" idx="11"/>
          </p:nvPr>
        </p:nvSpPr>
        <p:spPr>
          <a:xfrm>
            <a:off x="493776" y="1426633"/>
            <a:ext cx="8165592"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1315428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2"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93776" y="1426633"/>
            <a:ext cx="8165592"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008072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
        <p:nvSpPr>
          <p:cNvPr id="6" name="Content Placeholder 2"/>
          <p:cNvSpPr>
            <a:spLocks noGrp="1"/>
          </p:cNvSpPr>
          <p:nvPr>
            <p:ph sz="quarter" idx="11"/>
          </p:nvPr>
        </p:nvSpPr>
        <p:spPr>
          <a:xfrm>
            <a:off x="493777" y="1426633"/>
            <a:ext cx="4108387"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4762056" y="1426633"/>
            <a:ext cx="3897313" cy="4800600"/>
          </a:xfrm>
        </p:spPr>
        <p:txBody>
          <a:bodyPr anchor="ctr"/>
          <a:lstStyle>
            <a:lvl1pPr marL="0" indent="0" algn="ctr">
              <a:buFontTx/>
              <a:buNone/>
              <a:defRPr/>
            </a:lvl1pPr>
          </a:lstStyle>
          <a:p>
            <a:pPr lvl="0"/>
            <a:r>
              <a:rPr lang="en-US"/>
              <a:t>Click to edit Master text styles</a:t>
            </a:r>
          </a:p>
        </p:txBody>
      </p:sp>
    </p:spTree>
    <p:extLst>
      <p:ext uri="{BB962C8B-B14F-4D97-AF65-F5344CB8AC3E}">
        <p14:creationId xmlns:p14="http://schemas.microsoft.com/office/powerpoint/2010/main" val="3731409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bg>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4"/>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3" y="6579290"/>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81521" y="1426633"/>
            <a:ext cx="4120642" cy="4800600"/>
          </a:xfrm>
        </p:spPr>
        <p:txBody>
          <a:bodyPr numCol="1"/>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762055" y="1426633"/>
            <a:ext cx="3897313" cy="4800600"/>
          </a:xfrm>
        </p:spPr>
        <p:txBody>
          <a:bodyPr anchor="ctr"/>
          <a:lstStyle>
            <a:lvl1pPr marL="0" indent="0" algn="ctr">
              <a:buFontTx/>
              <a:buNone/>
              <a:defRPr/>
            </a:lvl1pPr>
          </a:lstStyle>
          <a:p>
            <a:pPr lvl="0"/>
            <a:r>
              <a:rPr lang="en-US"/>
              <a:t>Edit Master text styles</a:t>
            </a:r>
          </a:p>
        </p:txBody>
      </p:sp>
    </p:spTree>
    <p:extLst>
      <p:ext uri="{BB962C8B-B14F-4D97-AF65-F5344CB8AC3E}">
        <p14:creationId xmlns:p14="http://schemas.microsoft.com/office/powerpoint/2010/main" val="215687609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4"/>
          <p:cNvSpPr>
            <a:spLocks noGrp="1"/>
          </p:cNvSpPr>
          <p:nvPr>
            <p:ph sz="quarter" idx="12"/>
          </p:nvPr>
        </p:nvSpPr>
        <p:spPr>
          <a:xfrm>
            <a:off x="4762056" y="1426633"/>
            <a:ext cx="3897313" cy="4800600"/>
          </a:xfrm>
        </p:spPr>
        <p:txBody>
          <a:bodyPr anchor="ctr"/>
          <a:lstStyle>
            <a:lvl1pPr marL="0" indent="0" algn="ctr">
              <a:buFontTx/>
              <a:buNone/>
              <a:defRPr/>
            </a:lvl1pPr>
          </a:lstStyle>
          <a:p>
            <a:pPr lvl="0"/>
            <a:r>
              <a:rPr lang="en-US"/>
              <a:t>Click to edit Master text styles</a:t>
            </a:r>
          </a:p>
        </p:txBody>
      </p:sp>
      <p:sp>
        <p:nvSpPr>
          <p:cNvPr id="6" name="Content Placeholder 2"/>
          <p:cNvSpPr>
            <a:spLocks noGrp="1"/>
          </p:cNvSpPr>
          <p:nvPr>
            <p:ph sz="quarter" idx="11"/>
          </p:nvPr>
        </p:nvSpPr>
        <p:spPr>
          <a:xfrm>
            <a:off x="493777" y="1426633"/>
            <a:ext cx="4108387"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6813831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
        <p:nvSpPr>
          <p:cNvPr id="6" name="Content Placeholder 2"/>
          <p:cNvSpPr>
            <a:spLocks noGrp="1"/>
          </p:cNvSpPr>
          <p:nvPr>
            <p:ph sz="quarter" idx="11"/>
          </p:nvPr>
        </p:nvSpPr>
        <p:spPr>
          <a:xfrm>
            <a:off x="4550982" y="1426633"/>
            <a:ext cx="4108387"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2"/>
          </p:nvPr>
        </p:nvSpPr>
        <p:spPr>
          <a:xfrm>
            <a:off x="493777" y="1426633"/>
            <a:ext cx="3897313" cy="4800600"/>
          </a:xfrm>
        </p:spPr>
        <p:txBody>
          <a:bodyPr anchor="ctr"/>
          <a:lstStyle>
            <a:lvl1pPr marL="0" indent="0" algn="ctr">
              <a:buFontTx/>
              <a:buNone/>
              <a:defRPr/>
            </a:lvl1pPr>
          </a:lstStyle>
          <a:p>
            <a:pPr lvl="0"/>
            <a:r>
              <a:rPr lang="en-US"/>
              <a:t>Click to edit Master text styles</a:t>
            </a:r>
          </a:p>
        </p:txBody>
      </p:sp>
    </p:spTree>
    <p:extLst>
      <p:ext uri="{BB962C8B-B14F-4D97-AF65-F5344CB8AC3E}">
        <p14:creationId xmlns:p14="http://schemas.microsoft.com/office/powerpoint/2010/main" val="410310699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4"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
        <p:nvSpPr>
          <p:cNvPr id="5" name="Content Placeholder 2"/>
          <p:cNvSpPr>
            <a:spLocks noGrp="1"/>
          </p:cNvSpPr>
          <p:nvPr>
            <p:ph sz="quarter" idx="11"/>
          </p:nvPr>
        </p:nvSpPr>
        <p:spPr>
          <a:xfrm>
            <a:off x="4550982" y="1426633"/>
            <a:ext cx="4108387" cy="4800600"/>
          </a:xfrm>
        </p:spPr>
        <p:txBody>
          <a:bodyPr num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493777" y="1426633"/>
            <a:ext cx="3897313" cy="4800600"/>
          </a:xfrm>
        </p:spPr>
        <p:txBody>
          <a:bodyPr anchor="ctr"/>
          <a:lstStyle>
            <a:lvl1pPr marL="0" indent="0" algn="ctr">
              <a:buFontTx/>
              <a:buNone/>
              <a:defRPr/>
            </a:lvl1pPr>
          </a:lstStyle>
          <a:p>
            <a:pPr lvl="0"/>
            <a:r>
              <a:rPr lang="en-US"/>
              <a:t>Click to edit Master text styles</a:t>
            </a:r>
          </a:p>
        </p:txBody>
      </p:sp>
    </p:spTree>
    <p:extLst>
      <p:ext uri="{BB962C8B-B14F-4D97-AF65-F5344CB8AC3E}">
        <p14:creationId xmlns:p14="http://schemas.microsoft.com/office/powerpoint/2010/main" val="202489360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Tree>
    <p:extLst>
      <p:ext uri="{BB962C8B-B14F-4D97-AF65-F5344CB8AC3E}">
        <p14:creationId xmlns:p14="http://schemas.microsoft.com/office/powerpoint/2010/main" val="75045733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415545"/>
            <a:ext cx="8165592" cy="423193"/>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a:t>Slide title</a:t>
            </a:r>
          </a:p>
        </p:txBody>
      </p:sp>
      <p:sp>
        <p:nvSpPr>
          <p:cNvPr id="10"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372291713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6486144"/>
            <a:ext cx="1916888" cy="243840"/>
          </a:xfrm>
          <a:prstGeom prst="rect">
            <a:avLst/>
          </a:prstGeom>
        </p:spPr>
      </p:pic>
    </p:spTree>
    <p:extLst>
      <p:ext uri="{BB962C8B-B14F-4D97-AF65-F5344CB8AC3E}">
        <p14:creationId xmlns:p14="http://schemas.microsoft.com/office/powerpoint/2010/main" val="119639949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4" y="6486144"/>
            <a:ext cx="307975" cy="24384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a:solidFill>
                <a:srgbClr val="7F7F7F"/>
              </a:solidFill>
              <a:latin typeface="+mn-lt"/>
              <a:cs typeface="SapientSansRegular"/>
            </a:endParaRPr>
          </a:p>
        </p:txBody>
      </p:sp>
    </p:spTree>
    <p:extLst>
      <p:ext uri="{BB962C8B-B14F-4D97-AF65-F5344CB8AC3E}">
        <p14:creationId xmlns:p14="http://schemas.microsoft.com/office/powerpoint/2010/main" val="77211872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Back Cover White">
    <p:bg>
      <p:bgPr>
        <a:solidFill>
          <a:schemeClr val="bg1"/>
        </a:solidFill>
        <a:effectLst/>
      </p:bgPr>
    </p:bg>
    <p:spTree>
      <p:nvGrpSpPr>
        <p:cNvPr id="1" name=""/>
        <p:cNvGrpSpPr/>
        <p:nvPr/>
      </p:nvGrpSpPr>
      <p:grpSpPr>
        <a:xfrm>
          <a:off x="0" y="0"/>
          <a:ext cx="0" cy="0"/>
          <a:chOff x="0" y="0"/>
          <a:chExt cx="0" cy="0"/>
        </a:xfrm>
      </p:grpSpPr>
      <p:sp>
        <p:nvSpPr>
          <p:cNvPr id="10" name="Pentagon 9"/>
          <p:cNvSpPr/>
          <p:nvPr userDrawn="1"/>
        </p:nvSpPr>
        <p:spPr>
          <a:xfrm>
            <a:off x="0" y="0"/>
            <a:ext cx="8458198" cy="6858000"/>
          </a:xfrm>
          <a:prstGeom prst="homePlate">
            <a:avLst>
              <a:gd name="adj" fmla="val 20935"/>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Pentagon 10"/>
          <p:cNvSpPr/>
          <p:nvPr userDrawn="1"/>
        </p:nvSpPr>
        <p:spPr>
          <a:xfrm>
            <a:off x="0" y="0"/>
            <a:ext cx="7289798" cy="6858000"/>
          </a:xfrm>
          <a:prstGeom prst="homePlate">
            <a:avLst>
              <a:gd name="adj" fmla="val 20935"/>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13"/>
          <p:cNvSpPr txBox="1">
            <a:spLocks noChangeArrowheads="1"/>
          </p:cNvSpPr>
          <p:nvPr userDrawn="1"/>
        </p:nvSpPr>
        <p:spPr bwMode="auto">
          <a:xfrm>
            <a:off x="1989770" y="5808134"/>
            <a:ext cx="5200975"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1600" b="1" dirty="0" err="1">
                <a:solidFill>
                  <a:srgbClr val="606060"/>
                </a:solidFill>
                <a:latin typeface="Arial" charset="0"/>
              </a:rPr>
              <a:t>www.cancer.gov</a:t>
            </a:r>
            <a:r>
              <a:rPr lang="en-US" sz="1600" b="1" dirty="0">
                <a:solidFill>
                  <a:srgbClr val="606060"/>
                </a:solidFill>
                <a:latin typeface="Arial" charset="0"/>
              </a:rPr>
              <a:t>                 </a:t>
            </a:r>
            <a:r>
              <a:rPr lang="en-US" sz="1600" b="1" dirty="0" err="1">
                <a:solidFill>
                  <a:srgbClr val="606060"/>
                </a:solidFill>
                <a:latin typeface="Arial" charset="0"/>
              </a:rPr>
              <a:t>www.cancer.gov</a:t>
            </a:r>
            <a:r>
              <a:rPr lang="en-US" sz="1600" b="1" dirty="0">
                <a:solidFill>
                  <a:srgbClr val="606060"/>
                </a:solidFill>
                <a:latin typeface="Arial" charset="0"/>
              </a:rPr>
              <a:t>/</a:t>
            </a:r>
            <a:r>
              <a:rPr lang="en-US" sz="1600" b="1" dirty="0" err="1">
                <a:solidFill>
                  <a:srgbClr val="606060"/>
                </a:solidFill>
                <a:latin typeface="Arial" charset="0"/>
              </a:rPr>
              <a:t>espanol</a:t>
            </a:r>
            <a:endParaRPr lang="en-US" sz="1600" b="1" dirty="0">
              <a:solidFill>
                <a:srgbClr val="606060"/>
              </a:solidFill>
              <a:latin typeface="Arial" charset="0"/>
            </a:endParaRPr>
          </a:p>
        </p:txBody>
      </p:sp>
      <p:pic>
        <p:nvPicPr>
          <p:cNvPr id="12" name="Picture 11" descr="HHS_NIH_NCI RGB_Logos_Lockup_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66672" y="2623811"/>
            <a:ext cx="3463392" cy="1539285"/>
          </a:xfrm>
          <a:prstGeom prst="rect">
            <a:avLst/>
          </a:prstGeom>
        </p:spPr>
      </p:pic>
    </p:spTree>
    <p:extLst>
      <p:ext uri="{BB962C8B-B14F-4D97-AF65-F5344CB8AC3E}">
        <p14:creationId xmlns:p14="http://schemas.microsoft.com/office/powerpoint/2010/main" val="68625453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Date Placeholder 3">
            <a:extLst>
              <a:ext uri="{FF2B5EF4-FFF2-40B4-BE49-F238E27FC236}">
                <a16:creationId xmlns:a16="http://schemas.microsoft.com/office/drawing/2014/main" id="{FB214D31-6145-4B51-A42E-6654F421FB8B}"/>
              </a:ext>
            </a:extLst>
          </p:cNvPr>
          <p:cNvSpPr>
            <a:spLocks noGrp="1"/>
          </p:cNvSpPr>
          <p:nvPr>
            <p:ph type="dt" sz="half" idx="10"/>
          </p:nvPr>
        </p:nvSpPr>
        <p:spPr/>
        <p:txBody>
          <a:bodyPr/>
          <a:lstStyle>
            <a:lvl1pPr>
              <a:defRPr/>
            </a:lvl1pPr>
          </a:lstStyle>
          <a:p>
            <a:pPr>
              <a:defRPr/>
            </a:pPr>
            <a:fld id="{D28C422D-1A00-4BCB-BA6B-BF023BD2D9E9}" type="datetimeFigureOut">
              <a:rPr lang="en-US"/>
              <a:pPr>
                <a:defRPr/>
              </a:pPr>
              <a:t>5/6/2019</a:t>
            </a:fld>
            <a:endParaRPr lang="en-US"/>
          </a:p>
        </p:txBody>
      </p:sp>
      <p:sp>
        <p:nvSpPr>
          <p:cNvPr id="5" name="Footer Placeholder 4">
            <a:extLst>
              <a:ext uri="{FF2B5EF4-FFF2-40B4-BE49-F238E27FC236}">
                <a16:creationId xmlns:a16="http://schemas.microsoft.com/office/drawing/2014/main" id="{4E993F6B-E22E-462F-8A19-64520423638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EEFE2B-865E-40B3-B517-37CA564DAA4B}"/>
              </a:ext>
            </a:extLst>
          </p:cNvPr>
          <p:cNvSpPr>
            <a:spLocks noGrp="1"/>
          </p:cNvSpPr>
          <p:nvPr>
            <p:ph type="sldNum" sz="quarter" idx="12"/>
          </p:nvPr>
        </p:nvSpPr>
        <p:spPr/>
        <p:txBody>
          <a:bodyPr/>
          <a:lstStyle>
            <a:lvl1pPr>
              <a:defRPr/>
            </a:lvl1pPr>
          </a:lstStyle>
          <a:p>
            <a:pPr>
              <a:defRPr/>
            </a:pPr>
            <a:fld id="{73A61C4C-735C-44B4-A83F-4384F2188742}" type="slidenum">
              <a:rPr lang="en-US" altLang="en-US"/>
              <a:pPr>
                <a:defRPr/>
              </a:pPr>
              <a:t>‹#›</a:t>
            </a:fld>
            <a:endParaRPr lang="en-US" altLang="en-US"/>
          </a:p>
        </p:txBody>
      </p:sp>
    </p:spTree>
    <p:extLst>
      <p:ext uri="{BB962C8B-B14F-4D97-AF65-F5344CB8AC3E}">
        <p14:creationId xmlns:p14="http://schemas.microsoft.com/office/powerpoint/2010/main" val="333133220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8DC0CD2-799D-4F5D-9591-D45A5E53D30E}"/>
              </a:ext>
            </a:extLst>
          </p:cNvPr>
          <p:cNvSpPr>
            <a:spLocks noGrp="1"/>
          </p:cNvSpPr>
          <p:nvPr>
            <p:ph type="dt" sz="half" idx="10"/>
          </p:nvPr>
        </p:nvSpPr>
        <p:spPr/>
        <p:txBody>
          <a:bodyPr/>
          <a:lstStyle>
            <a:lvl1pPr>
              <a:defRPr/>
            </a:lvl1pPr>
          </a:lstStyle>
          <a:p>
            <a:pPr>
              <a:defRPr/>
            </a:pPr>
            <a:fld id="{76F36FE7-6406-4E1D-B204-609EBC85171A}" type="datetimeFigureOut">
              <a:rPr lang="en-US"/>
              <a:pPr>
                <a:defRPr/>
              </a:pPr>
              <a:t>5/6/2019</a:t>
            </a:fld>
            <a:endParaRPr lang="en-US"/>
          </a:p>
        </p:txBody>
      </p:sp>
      <p:sp>
        <p:nvSpPr>
          <p:cNvPr id="3" name="Footer Placeholder 4">
            <a:extLst>
              <a:ext uri="{FF2B5EF4-FFF2-40B4-BE49-F238E27FC236}">
                <a16:creationId xmlns:a16="http://schemas.microsoft.com/office/drawing/2014/main" id="{04FA8B75-29E0-4B2C-9BE2-918DD9DB13A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384144E-D254-44A2-A21E-1D5D022D5C80}"/>
              </a:ext>
            </a:extLst>
          </p:cNvPr>
          <p:cNvSpPr>
            <a:spLocks noGrp="1"/>
          </p:cNvSpPr>
          <p:nvPr>
            <p:ph type="sldNum" sz="quarter" idx="12"/>
          </p:nvPr>
        </p:nvSpPr>
        <p:spPr/>
        <p:txBody>
          <a:bodyPr/>
          <a:lstStyle>
            <a:lvl1pPr>
              <a:defRPr/>
            </a:lvl1pPr>
          </a:lstStyle>
          <a:p>
            <a:pPr>
              <a:defRPr/>
            </a:pPr>
            <a:fld id="{F2AA2DC4-4D9F-4622-8348-4EC4C7FD1FF3}" type="slidenum">
              <a:rPr lang="en-US" altLang="en-US"/>
              <a:pPr>
                <a:defRPr/>
              </a:pPr>
              <a:t>‹#›</a:t>
            </a:fld>
            <a:endParaRPr lang="en-US" altLang="en-US"/>
          </a:p>
        </p:txBody>
      </p:sp>
    </p:spTree>
    <p:extLst>
      <p:ext uri="{BB962C8B-B14F-4D97-AF65-F5344CB8AC3E}">
        <p14:creationId xmlns:p14="http://schemas.microsoft.com/office/powerpoint/2010/main" val="252767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theme" Target="../theme/theme3.xml"/><Relationship Id="rId4"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slideLayout" Target="../slideLayouts/slideLayout38.xml"/><Relationship Id="rId3" Type="http://schemas.openxmlformats.org/officeDocument/2006/relationships/slideLayout" Target="../slideLayouts/slideLayout23.xml"/><Relationship Id="rId21" Type="http://schemas.openxmlformats.org/officeDocument/2006/relationships/theme" Target="../theme/theme4.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20" Type="http://schemas.openxmlformats.org/officeDocument/2006/relationships/slideLayout" Target="../slideLayouts/slideLayout4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19" Type="http://schemas.openxmlformats.org/officeDocument/2006/relationships/slideLayout" Target="../slideLayouts/slideLayout39.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theme" Target="../theme/theme5.xml"/><Relationship Id="rId5" Type="http://schemas.openxmlformats.org/officeDocument/2006/relationships/slideLayout" Target="../slideLayouts/slideLayout45.xml"/><Relationship Id="rId4" Type="http://schemas.openxmlformats.org/officeDocument/2006/relationships/slideLayout" Target="../slideLayouts/slideLayout4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theme" Target="../theme/theme6.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0.xml"/><Relationship Id="rId13" Type="http://schemas.openxmlformats.org/officeDocument/2006/relationships/slideLayout" Target="../slideLayouts/slideLayout75.xml"/><Relationship Id="rId18" Type="http://schemas.openxmlformats.org/officeDocument/2006/relationships/slideLayout" Target="../slideLayouts/slideLayout8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slideLayout" Target="../slideLayouts/slideLayout74.xml"/><Relationship Id="rId17" Type="http://schemas.openxmlformats.org/officeDocument/2006/relationships/slideLayout" Target="../slideLayouts/slideLayout79.xml"/><Relationship Id="rId2" Type="http://schemas.openxmlformats.org/officeDocument/2006/relationships/slideLayout" Target="../slideLayouts/slideLayout64.xml"/><Relationship Id="rId16" Type="http://schemas.openxmlformats.org/officeDocument/2006/relationships/slideLayout" Target="../slideLayouts/slideLayout78.xml"/><Relationship Id="rId20" Type="http://schemas.openxmlformats.org/officeDocument/2006/relationships/theme" Target="../theme/theme7.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5" Type="http://schemas.openxmlformats.org/officeDocument/2006/relationships/slideLayout" Target="../slideLayouts/slideLayout77.xml"/><Relationship Id="rId10" Type="http://schemas.openxmlformats.org/officeDocument/2006/relationships/slideLayout" Target="../slideLayouts/slideLayout72.xml"/><Relationship Id="rId19" Type="http://schemas.openxmlformats.org/officeDocument/2006/relationships/slideLayout" Target="../slideLayouts/slideLayout81.xml"/><Relationship Id="rId4" Type="http://schemas.openxmlformats.org/officeDocument/2006/relationships/slideLayout" Target="../slideLayouts/slideLayout66.xml"/><Relationship Id="rId9" Type="http://schemas.openxmlformats.org/officeDocument/2006/relationships/slideLayout" Target="../slideLayouts/slideLayout71.xml"/><Relationship Id="rId14"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9.xml"/><Relationship Id="rId13" Type="http://schemas.openxmlformats.org/officeDocument/2006/relationships/slideLayout" Target="../slideLayouts/slideLayout94.xml"/><Relationship Id="rId18" Type="http://schemas.openxmlformats.org/officeDocument/2006/relationships/slideLayout" Target="../slideLayouts/slideLayout99.xml"/><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slideLayout" Target="../slideLayouts/slideLayout93.xml"/><Relationship Id="rId17" Type="http://schemas.openxmlformats.org/officeDocument/2006/relationships/slideLayout" Target="../slideLayouts/slideLayout98.xml"/><Relationship Id="rId2" Type="http://schemas.openxmlformats.org/officeDocument/2006/relationships/slideLayout" Target="../slideLayouts/slideLayout83.xml"/><Relationship Id="rId16" Type="http://schemas.openxmlformats.org/officeDocument/2006/relationships/slideLayout" Target="../slideLayouts/slideLayout97.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5" Type="http://schemas.openxmlformats.org/officeDocument/2006/relationships/slideLayout" Target="../slideLayouts/slideLayout96.xml"/><Relationship Id="rId10" Type="http://schemas.openxmlformats.org/officeDocument/2006/relationships/slideLayout" Target="../slideLayouts/slideLayout91.xml"/><Relationship Id="rId19" Type="http://schemas.openxmlformats.org/officeDocument/2006/relationships/theme" Target="../theme/theme8.xml"/><Relationship Id="rId4" Type="http://schemas.openxmlformats.org/officeDocument/2006/relationships/slideLayout" Target="../slideLayouts/slideLayout85.xml"/><Relationship Id="rId9" Type="http://schemas.openxmlformats.org/officeDocument/2006/relationships/slideLayout" Target="../slideLayouts/slideLayout90.xml"/><Relationship Id="rId14" Type="http://schemas.openxmlformats.org/officeDocument/2006/relationships/slideLayout" Target="../slideLayouts/slideLayout9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3"/>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0"/>
            <a:ext cx="2133600" cy="365125"/>
          </a:xfrm>
          <a:prstGeom prst="rect">
            <a:avLst/>
          </a:prstGeom>
        </p:spPr>
        <p:txBody>
          <a:bodyPr vert="horz" lIns="0" tIns="0" rIns="0" bIns="0" rtlCol="0" anchor="ctr"/>
          <a:lstStyle>
            <a:lvl1pPr algn="l" fontAlgn="auto">
              <a:spcBef>
                <a:spcPts val="0"/>
              </a:spcBef>
              <a:spcAft>
                <a:spcPts val="0"/>
              </a:spcAft>
              <a:defRPr sz="1000" smtClean="0">
                <a:solidFill>
                  <a:srgbClr val="7F7F7F"/>
                </a:solidFill>
                <a:latin typeface="+mn-lt"/>
                <a:ea typeface="+mn-ea"/>
                <a:cs typeface="SapientSansRegular"/>
              </a:defRPr>
            </a:lvl1pPr>
          </a:lstStyle>
          <a:p>
            <a:pPr>
              <a:defRPr/>
            </a:pPr>
            <a:fld id="{63A80243-55C2-1C49-BA61-21AC8F55AA45}" type="datetime4">
              <a:rPr lang="en-US" smtClean="0"/>
              <a:t>May 6, 2019</a:t>
            </a:fld>
            <a:endParaRPr lang="en-US" dirty="0"/>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0" tIns="0" rIns="0" bIns="0" rtlCol="0" anchor="ctr"/>
          <a:lstStyle>
            <a:lvl1pPr algn="ctr" fontAlgn="auto">
              <a:spcBef>
                <a:spcPts val="0"/>
              </a:spcBef>
              <a:spcAft>
                <a:spcPts val="0"/>
              </a:spcAft>
              <a:defRPr sz="1000" dirty="0" smtClean="0">
                <a:solidFill>
                  <a:srgbClr val="7F7F7F"/>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lIns="0" tIns="0" rIns="0" bIns="0" rtlCol="0" anchor="ctr"/>
          <a:lstStyle>
            <a:lvl1pPr algn="r" fontAlgn="auto">
              <a:spcBef>
                <a:spcPts val="0"/>
              </a:spcBef>
              <a:spcAft>
                <a:spcPts val="0"/>
              </a:spcAft>
              <a:defRPr sz="1000"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18" r:id="rId1"/>
    <p:sldLayoutId id="2147483755" r:id="rId2"/>
    <p:sldLayoutId id="2147483819" r:id="rId3"/>
    <p:sldLayoutId id="2147483820" r:id="rId4"/>
    <p:sldLayoutId id="2147483821" r:id="rId5"/>
    <p:sldLayoutId id="2147483770" r:id="rId6"/>
    <p:sldLayoutId id="2147483825" r:id="rId7"/>
    <p:sldLayoutId id="2147483771" r:id="rId8"/>
    <p:sldLayoutId id="2147483827" r:id="rId9"/>
    <p:sldLayoutId id="2147483772" r:id="rId10"/>
    <p:sldLayoutId id="2147483828" r:id="rId11"/>
    <p:sldLayoutId id="2147483773" r:id="rId12"/>
    <p:sldLayoutId id="2147483829" r:id="rId13"/>
    <p:sldLayoutId id="2147483763" r:id="rId14"/>
    <p:sldLayoutId id="2147483807" r:id="rId15"/>
    <p:sldLayoutId id="2147483822"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41"/>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2"/>
            <a:ext cx="2133600" cy="365125"/>
          </a:xfrm>
          <a:prstGeom prst="rect">
            <a:avLst/>
          </a:prstGeom>
        </p:spPr>
        <p:txBody>
          <a:bodyPr vert="horz" lIns="0" tIns="0" rIns="0" bIns="0" rtlCol="0" anchor="ctr"/>
          <a:lstStyle>
            <a:lvl1pPr algn="l" fontAlgn="auto">
              <a:spcBef>
                <a:spcPts val="0"/>
              </a:spcBef>
              <a:spcAft>
                <a:spcPts val="0"/>
              </a:spcAft>
              <a:defRPr sz="900" smtClean="0">
                <a:solidFill>
                  <a:srgbClr val="7F7F7F"/>
                </a:solidFill>
                <a:latin typeface="+mn-lt"/>
                <a:ea typeface="+mn-ea"/>
                <a:cs typeface="SapientSansRegular"/>
              </a:defRPr>
            </a:lvl1pPr>
          </a:lstStyle>
          <a:p>
            <a:pPr>
              <a:defRPr/>
            </a:pPr>
            <a:fld id="{E4654052-BDF5-144A-B6E2-D9CCB2F5444A}" type="datetime4">
              <a:rPr lang="en-US" smtClean="0"/>
              <a:t>May 6, 2019</a:t>
            </a:fld>
            <a:endParaRPr lang="en-US" dirty="0"/>
          </a:p>
        </p:txBody>
      </p:sp>
      <p:sp>
        <p:nvSpPr>
          <p:cNvPr id="11" name="Footer Placeholder 4"/>
          <p:cNvSpPr>
            <a:spLocks noGrp="1"/>
          </p:cNvSpPr>
          <p:nvPr>
            <p:ph type="ftr" sz="quarter" idx="3"/>
          </p:nvPr>
        </p:nvSpPr>
        <p:spPr>
          <a:xfrm>
            <a:off x="3124200" y="6356352"/>
            <a:ext cx="2895600" cy="365125"/>
          </a:xfrm>
          <a:prstGeom prst="rect">
            <a:avLst/>
          </a:prstGeom>
        </p:spPr>
        <p:txBody>
          <a:bodyPr vert="horz" lIns="0" tIns="0" rIns="0" bIns="0" rtlCol="0" anchor="ctr"/>
          <a:lstStyle>
            <a:lvl1pPr algn="ctr" fontAlgn="auto">
              <a:spcBef>
                <a:spcPts val="0"/>
              </a:spcBef>
              <a:spcAft>
                <a:spcPts val="0"/>
              </a:spcAft>
              <a:defRPr sz="900" dirty="0" smtClean="0">
                <a:solidFill>
                  <a:srgbClr val="7F7F7F"/>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2"/>
            <a:ext cx="2133600" cy="365125"/>
          </a:xfrm>
          <a:prstGeom prst="rect">
            <a:avLst/>
          </a:prstGeom>
        </p:spPr>
        <p:txBody>
          <a:bodyPr vert="horz" lIns="0" tIns="0" rIns="0" bIns="0" rtlCol="0" anchor="ctr"/>
          <a:lstStyle>
            <a:lvl1pPr algn="r" fontAlgn="auto">
              <a:spcBef>
                <a:spcPts val="0"/>
              </a:spcBef>
              <a:spcAft>
                <a:spcPts val="0"/>
              </a:spcAft>
              <a:defRPr sz="900"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3134534489"/>
      </p:ext>
    </p:extLst>
  </p:cSld>
  <p:clrMap bg1="lt1" tx1="dk1" bg2="lt2" tx2="dk2" accent1="accent1" accent2="accent2" accent3="accent3" accent4="accent4" accent5="accent5" accent6="accent6" hlink="hlink" folHlink="folHlink"/>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40"/>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2"/>
            <a:ext cx="2133600" cy="365125"/>
          </a:xfrm>
          <a:prstGeom prst="rect">
            <a:avLst/>
          </a:prstGeom>
        </p:spPr>
        <p:txBody>
          <a:bodyPr vert="horz" lIns="0" tIns="0" rIns="0" bIns="0" rtlCol="0" anchor="ctr"/>
          <a:lstStyle>
            <a:lvl1pPr algn="l" fontAlgn="auto">
              <a:spcBef>
                <a:spcPts val="0"/>
              </a:spcBef>
              <a:spcAft>
                <a:spcPts val="0"/>
              </a:spcAft>
              <a:defRPr sz="833" smtClean="0">
                <a:solidFill>
                  <a:srgbClr val="7F7F7F"/>
                </a:solidFill>
                <a:latin typeface="+mn-lt"/>
                <a:ea typeface="+mn-ea"/>
                <a:cs typeface="SapientSansRegular"/>
              </a:defRPr>
            </a:lvl1pPr>
          </a:lstStyle>
          <a:p>
            <a:pPr>
              <a:defRPr/>
            </a:pPr>
            <a:fld id="{63A80243-55C2-1C49-BA61-21AC8F55AA45}" type="datetime4">
              <a:rPr lang="en-US" smtClean="0"/>
              <a:t>May 6, 2019</a:t>
            </a:fld>
            <a:endParaRPr lang="en-US" dirty="0"/>
          </a:p>
        </p:txBody>
      </p:sp>
      <p:sp>
        <p:nvSpPr>
          <p:cNvPr id="11" name="Footer Placeholder 4"/>
          <p:cNvSpPr>
            <a:spLocks noGrp="1"/>
          </p:cNvSpPr>
          <p:nvPr>
            <p:ph type="ftr" sz="quarter" idx="3"/>
          </p:nvPr>
        </p:nvSpPr>
        <p:spPr>
          <a:xfrm>
            <a:off x="3124200" y="6356352"/>
            <a:ext cx="2895600" cy="365125"/>
          </a:xfrm>
          <a:prstGeom prst="rect">
            <a:avLst/>
          </a:prstGeom>
        </p:spPr>
        <p:txBody>
          <a:bodyPr vert="horz" lIns="0" tIns="0" rIns="0" bIns="0" rtlCol="0" anchor="ctr"/>
          <a:lstStyle>
            <a:lvl1pPr algn="ctr" fontAlgn="auto">
              <a:spcBef>
                <a:spcPts val="0"/>
              </a:spcBef>
              <a:spcAft>
                <a:spcPts val="0"/>
              </a:spcAft>
              <a:defRPr sz="833" dirty="0" smtClean="0">
                <a:solidFill>
                  <a:srgbClr val="7F7F7F"/>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2"/>
            <a:ext cx="2133600" cy="365125"/>
          </a:xfrm>
          <a:prstGeom prst="rect">
            <a:avLst/>
          </a:prstGeom>
        </p:spPr>
        <p:txBody>
          <a:bodyPr vert="horz" lIns="0" tIns="0" rIns="0" bIns="0" rtlCol="0" anchor="ctr"/>
          <a:lstStyle>
            <a:lvl1pPr algn="r" fontAlgn="auto">
              <a:spcBef>
                <a:spcPts val="0"/>
              </a:spcBef>
              <a:spcAft>
                <a:spcPts val="0"/>
              </a:spcAft>
              <a:defRPr sz="833"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379946869"/>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Lst>
  <p:hf sldNum="0" hdr="0" ftr="0"/>
  <p:txStyles>
    <p:titleStyle>
      <a:lvl1pPr algn="l" defTabSz="380985" rtl="0" eaLnBrk="1" fontAlgn="base" hangingPunct="1">
        <a:spcBef>
          <a:spcPct val="0"/>
        </a:spcBef>
        <a:spcAft>
          <a:spcPct val="0"/>
        </a:spcAft>
        <a:defRPr sz="2000" b="0" kern="1200">
          <a:solidFill>
            <a:srgbClr val="123E57"/>
          </a:solidFill>
          <a:latin typeface="+mj-lt"/>
          <a:ea typeface="ＭＳ Ｐゴシック" charset="0"/>
          <a:cs typeface="SapientSansBold"/>
        </a:defRPr>
      </a:lvl1pPr>
      <a:lvl2pPr algn="l" defTabSz="380985" rtl="0" eaLnBrk="1" fontAlgn="base" hangingPunct="1">
        <a:spcBef>
          <a:spcPct val="0"/>
        </a:spcBef>
        <a:spcAft>
          <a:spcPct val="0"/>
        </a:spcAft>
        <a:defRPr sz="3083">
          <a:solidFill>
            <a:schemeClr val="tx2"/>
          </a:solidFill>
          <a:latin typeface="SapientCentroSlab-Light" charset="0"/>
          <a:ea typeface="ＭＳ Ｐゴシック" charset="0"/>
        </a:defRPr>
      </a:lvl2pPr>
      <a:lvl3pPr algn="l" defTabSz="380985" rtl="0" eaLnBrk="1" fontAlgn="base" hangingPunct="1">
        <a:spcBef>
          <a:spcPct val="0"/>
        </a:spcBef>
        <a:spcAft>
          <a:spcPct val="0"/>
        </a:spcAft>
        <a:defRPr sz="3083">
          <a:solidFill>
            <a:schemeClr val="tx2"/>
          </a:solidFill>
          <a:latin typeface="SapientCentroSlab-Light" charset="0"/>
          <a:ea typeface="ＭＳ Ｐゴシック" charset="0"/>
        </a:defRPr>
      </a:lvl3pPr>
      <a:lvl4pPr algn="l" defTabSz="380985" rtl="0" eaLnBrk="1" fontAlgn="base" hangingPunct="1">
        <a:spcBef>
          <a:spcPct val="0"/>
        </a:spcBef>
        <a:spcAft>
          <a:spcPct val="0"/>
        </a:spcAft>
        <a:defRPr sz="3083">
          <a:solidFill>
            <a:schemeClr val="tx2"/>
          </a:solidFill>
          <a:latin typeface="SapientCentroSlab-Light" charset="0"/>
          <a:ea typeface="ＭＳ Ｐゴシック" charset="0"/>
        </a:defRPr>
      </a:lvl4pPr>
      <a:lvl5pPr algn="l" defTabSz="380985" rtl="0" eaLnBrk="1" fontAlgn="base" hangingPunct="1">
        <a:spcBef>
          <a:spcPct val="0"/>
        </a:spcBef>
        <a:spcAft>
          <a:spcPct val="0"/>
        </a:spcAft>
        <a:defRPr sz="3083">
          <a:solidFill>
            <a:schemeClr val="tx2"/>
          </a:solidFill>
          <a:latin typeface="SapientCentroSlab-Light" charset="0"/>
          <a:ea typeface="ＭＳ Ｐゴシック" charset="0"/>
        </a:defRPr>
      </a:lvl5pPr>
      <a:lvl6pPr marL="380985" algn="l" defTabSz="380985" rtl="0" eaLnBrk="1" fontAlgn="base" hangingPunct="1">
        <a:spcBef>
          <a:spcPct val="0"/>
        </a:spcBef>
        <a:spcAft>
          <a:spcPct val="0"/>
        </a:spcAft>
        <a:defRPr sz="3083">
          <a:solidFill>
            <a:schemeClr val="tx2"/>
          </a:solidFill>
          <a:latin typeface="SapientCentroSlab-Light" charset="0"/>
          <a:ea typeface="ＭＳ Ｐゴシック" charset="0"/>
        </a:defRPr>
      </a:lvl6pPr>
      <a:lvl7pPr marL="761970" algn="l" defTabSz="380985" rtl="0" eaLnBrk="1" fontAlgn="base" hangingPunct="1">
        <a:spcBef>
          <a:spcPct val="0"/>
        </a:spcBef>
        <a:spcAft>
          <a:spcPct val="0"/>
        </a:spcAft>
        <a:defRPr sz="3083">
          <a:solidFill>
            <a:schemeClr val="tx2"/>
          </a:solidFill>
          <a:latin typeface="SapientCentroSlab-Light" charset="0"/>
          <a:ea typeface="ＭＳ Ｐゴシック" charset="0"/>
        </a:defRPr>
      </a:lvl7pPr>
      <a:lvl8pPr marL="1142954" algn="l" defTabSz="380985" rtl="0" eaLnBrk="1" fontAlgn="base" hangingPunct="1">
        <a:spcBef>
          <a:spcPct val="0"/>
        </a:spcBef>
        <a:spcAft>
          <a:spcPct val="0"/>
        </a:spcAft>
        <a:defRPr sz="3083">
          <a:solidFill>
            <a:schemeClr val="tx2"/>
          </a:solidFill>
          <a:latin typeface="SapientCentroSlab-Light" charset="0"/>
          <a:ea typeface="ＭＳ Ｐゴシック" charset="0"/>
        </a:defRPr>
      </a:lvl8pPr>
      <a:lvl9pPr marL="1523939" algn="l" defTabSz="380985" rtl="0" eaLnBrk="1" fontAlgn="base" hangingPunct="1">
        <a:spcBef>
          <a:spcPct val="0"/>
        </a:spcBef>
        <a:spcAft>
          <a:spcPct val="0"/>
        </a:spcAft>
        <a:defRPr sz="3083">
          <a:solidFill>
            <a:schemeClr val="tx2"/>
          </a:solidFill>
          <a:latin typeface="SapientCentroSlab-Light" charset="0"/>
          <a:ea typeface="ＭＳ Ｐゴシック" charset="0"/>
        </a:defRPr>
      </a:lvl9pPr>
    </p:titleStyle>
    <p:bodyStyle>
      <a:lvl1pPr marL="190492" indent="-190492" algn="l" defTabSz="380985" rtl="0" eaLnBrk="1" fontAlgn="base" hangingPunct="1">
        <a:spcBef>
          <a:spcPct val="0"/>
        </a:spcBef>
        <a:spcAft>
          <a:spcPts val="833"/>
        </a:spcAft>
        <a:buClr>
          <a:schemeClr val="accent1"/>
        </a:buClr>
        <a:buFont typeface="Wingdings" charset="0"/>
        <a:buChar char="§"/>
        <a:defRPr sz="1667" kern="1200">
          <a:solidFill>
            <a:srgbClr val="000000"/>
          </a:solidFill>
          <a:latin typeface="+mn-lt"/>
          <a:ea typeface="ＭＳ Ｐゴシック" charset="0"/>
          <a:cs typeface="SapientCentroSlab-Light"/>
        </a:defRPr>
      </a:lvl1pPr>
      <a:lvl2pPr marL="380985" indent="-190492" algn="l" defTabSz="380985" rtl="0" eaLnBrk="1" fontAlgn="base" hangingPunct="1">
        <a:spcBef>
          <a:spcPct val="0"/>
        </a:spcBef>
        <a:spcAft>
          <a:spcPts val="833"/>
        </a:spcAft>
        <a:buClr>
          <a:schemeClr val="accent1"/>
        </a:buClr>
        <a:buFont typeface="Wingdings" charset="0"/>
        <a:buChar char="§"/>
        <a:defRPr sz="1583" kern="1200">
          <a:solidFill>
            <a:srgbClr val="000000"/>
          </a:solidFill>
          <a:latin typeface="+mn-lt"/>
          <a:ea typeface="ＭＳ Ｐゴシック" charset="0"/>
          <a:cs typeface="SapientCentroSlab-Light"/>
        </a:defRPr>
      </a:lvl2pPr>
      <a:lvl3pPr marL="571477" indent="-190492" algn="l" defTabSz="380985" rtl="0" eaLnBrk="1" fontAlgn="base" hangingPunct="1">
        <a:spcBef>
          <a:spcPct val="0"/>
        </a:spcBef>
        <a:spcAft>
          <a:spcPts val="833"/>
        </a:spcAft>
        <a:buClr>
          <a:schemeClr val="accent1"/>
        </a:buClr>
        <a:buFont typeface="Wingdings" charset="0"/>
        <a:buChar char="§"/>
        <a:defRPr sz="1500" kern="1200">
          <a:solidFill>
            <a:srgbClr val="000000"/>
          </a:solidFill>
          <a:latin typeface="+mn-lt"/>
          <a:ea typeface="ＭＳ Ｐゴシック" charset="0"/>
          <a:cs typeface="SapientCentroSlab-Light"/>
        </a:defRPr>
      </a:lvl3pPr>
      <a:lvl4pPr marL="761970" indent="-190492" algn="l" defTabSz="380985" rtl="0" eaLnBrk="1" fontAlgn="base" hangingPunct="1">
        <a:spcBef>
          <a:spcPct val="0"/>
        </a:spcBef>
        <a:spcAft>
          <a:spcPts val="833"/>
        </a:spcAft>
        <a:buClr>
          <a:schemeClr val="accent1"/>
        </a:buClr>
        <a:buFont typeface="Wingdings" charset="0"/>
        <a:buChar char="§"/>
        <a:defRPr sz="1417" kern="1200">
          <a:solidFill>
            <a:srgbClr val="000000"/>
          </a:solidFill>
          <a:latin typeface="+mn-lt"/>
          <a:ea typeface="ＭＳ Ｐゴシック" charset="0"/>
          <a:cs typeface="SapientCentroSlab-Light"/>
        </a:defRPr>
      </a:lvl4pPr>
      <a:lvl5pPr marL="952462" indent="-190492" algn="l" defTabSz="380985" rtl="0" eaLnBrk="1" fontAlgn="base" hangingPunct="1">
        <a:spcBef>
          <a:spcPct val="0"/>
        </a:spcBef>
        <a:spcAft>
          <a:spcPts val="833"/>
        </a:spcAft>
        <a:buClr>
          <a:schemeClr val="accent1"/>
        </a:buClr>
        <a:buFont typeface="Wingdings" charset="0"/>
        <a:buChar char="§"/>
        <a:defRPr sz="1333" kern="1200">
          <a:solidFill>
            <a:srgbClr val="000000"/>
          </a:solidFill>
          <a:latin typeface="+mn-lt"/>
          <a:ea typeface="ＭＳ Ｐゴシック" charset="0"/>
          <a:cs typeface="SapientCentroSlab-Light"/>
        </a:defRPr>
      </a:lvl5pPr>
      <a:lvl6pPr marL="2095416" indent="-190492" algn="l" defTabSz="380985" rtl="0" eaLnBrk="1" latinLnBrk="0" hangingPunct="1">
        <a:spcBef>
          <a:spcPct val="20000"/>
        </a:spcBef>
        <a:buFont typeface="Arial"/>
        <a:buChar char="•"/>
        <a:defRPr sz="1667" kern="1200">
          <a:solidFill>
            <a:schemeClr val="tx1"/>
          </a:solidFill>
          <a:latin typeface="+mn-lt"/>
          <a:ea typeface="+mn-ea"/>
          <a:cs typeface="+mn-cs"/>
        </a:defRPr>
      </a:lvl6pPr>
      <a:lvl7pPr marL="2476401" indent="-190492" algn="l" defTabSz="380985" rtl="0" eaLnBrk="1" latinLnBrk="0" hangingPunct="1">
        <a:spcBef>
          <a:spcPct val="20000"/>
        </a:spcBef>
        <a:buFont typeface="Arial"/>
        <a:buChar char="•"/>
        <a:defRPr sz="1667" kern="1200">
          <a:solidFill>
            <a:schemeClr val="tx1"/>
          </a:solidFill>
          <a:latin typeface="+mn-lt"/>
          <a:ea typeface="+mn-ea"/>
          <a:cs typeface="+mn-cs"/>
        </a:defRPr>
      </a:lvl7pPr>
      <a:lvl8pPr marL="2857386" indent="-190492" algn="l" defTabSz="380985" rtl="0" eaLnBrk="1" latinLnBrk="0" hangingPunct="1">
        <a:spcBef>
          <a:spcPct val="20000"/>
        </a:spcBef>
        <a:buFont typeface="Arial"/>
        <a:buChar char="•"/>
        <a:defRPr sz="1667" kern="1200">
          <a:solidFill>
            <a:schemeClr val="tx1"/>
          </a:solidFill>
          <a:latin typeface="+mn-lt"/>
          <a:ea typeface="+mn-ea"/>
          <a:cs typeface="+mn-cs"/>
        </a:defRPr>
      </a:lvl8pPr>
      <a:lvl9pPr marL="3238370" indent="-190492" algn="l" defTabSz="380985" rtl="0" eaLnBrk="1" latinLnBrk="0" hangingPunct="1">
        <a:spcBef>
          <a:spcPct val="20000"/>
        </a:spcBef>
        <a:buFont typeface="Arial"/>
        <a:buChar char="•"/>
        <a:defRPr sz="1667" kern="1200">
          <a:solidFill>
            <a:schemeClr val="tx1"/>
          </a:solidFill>
          <a:latin typeface="+mn-lt"/>
          <a:ea typeface="+mn-ea"/>
          <a:cs typeface="+mn-cs"/>
        </a:defRPr>
      </a:lvl9pPr>
    </p:bodyStyle>
    <p:otherStyle>
      <a:defPPr>
        <a:defRPr lang="en-US"/>
      </a:defPPr>
      <a:lvl1pPr marL="0" algn="l" defTabSz="380985" rtl="0" eaLnBrk="1" latinLnBrk="0" hangingPunct="1">
        <a:defRPr sz="1500" kern="1200">
          <a:solidFill>
            <a:schemeClr val="tx1"/>
          </a:solidFill>
          <a:latin typeface="+mn-lt"/>
          <a:ea typeface="+mn-ea"/>
          <a:cs typeface="+mn-cs"/>
        </a:defRPr>
      </a:lvl1pPr>
      <a:lvl2pPr marL="380985" algn="l" defTabSz="380985" rtl="0" eaLnBrk="1" latinLnBrk="0" hangingPunct="1">
        <a:defRPr sz="1500" kern="1200">
          <a:solidFill>
            <a:schemeClr val="tx1"/>
          </a:solidFill>
          <a:latin typeface="+mn-lt"/>
          <a:ea typeface="+mn-ea"/>
          <a:cs typeface="+mn-cs"/>
        </a:defRPr>
      </a:lvl2pPr>
      <a:lvl3pPr marL="761970" algn="l" defTabSz="380985" rtl="0" eaLnBrk="1" latinLnBrk="0" hangingPunct="1">
        <a:defRPr sz="1500" kern="1200">
          <a:solidFill>
            <a:schemeClr val="tx1"/>
          </a:solidFill>
          <a:latin typeface="+mn-lt"/>
          <a:ea typeface="+mn-ea"/>
          <a:cs typeface="+mn-cs"/>
        </a:defRPr>
      </a:lvl3pPr>
      <a:lvl4pPr marL="1142954" algn="l" defTabSz="380985" rtl="0" eaLnBrk="1" latinLnBrk="0" hangingPunct="1">
        <a:defRPr sz="1500" kern="1200">
          <a:solidFill>
            <a:schemeClr val="tx1"/>
          </a:solidFill>
          <a:latin typeface="+mn-lt"/>
          <a:ea typeface="+mn-ea"/>
          <a:cs typeface="+mn-cs"/>
        </a:defRPr>
      </a:lvl4pPr>
      <a:lvl5pPr marL="1523939" algn="l" defTabSz="380985" rtl="0" eaLnBrk="1" latinLnBrk="0" hangingPunct="1">
        <a:defRPr sz="1500" kern="1200">
          <a:solidFill>
            <a:schemeClr val="tx1"/>
          </a:solidFill>
          <a:latin typeface="+mn-lt"/>
          <a:ea typeface="+mn-ea"/>
          <a:cs typeface="+mn-cs"/>
        </a:defRPr>
      </a:lvl5pPr>
      <a:lvl6pPr marL="1904924" algn="l" defTabSz="380985" rtl="0" eaLnBrk="1" latinLnBrk="0" hangingPunct="1">
        <a:defRPr sz="1500" kern="1200">
          <a:solidFill>
            <a:schemeClr val="tx1"/>
          </a:solidFill>
          <a:latin typeface="+mn-lt"/>
          <a:ea typeface="+mn-ea"/>
          <a:cs typeface="+mn-cs"/>
        </a:defRPr>
      </a:lvl6pPr>
      <a:lvl7pPr marL="2285909" algn="l" defTabSz="380985" rtl="0" eaLnBrk="1" latinLnBrk="0" hangingPunct="1">
        <a:defRPr sz="1500" kern="1200">
          <a:solidFill>
            <a:schemeClr val="tx1"/>
          </a:solidFill>
          <a:latin typeface="+mn-lt"/>
          <a:ea typeface="+mn-ea"/>
          <a:cs typeface="+mn-cs"/>
        </a:defRPr>
      </a:lvl7pPr>
      <a:lvl8pPr marL="2666893" algn="l" defTabSz="380985" rtl="0" eaLnBrk="1" latinLnBrk="0" hangingPunct="1">
        <a:defRPr sz="1500" kern="1200">
          <a:solidFill>
            <a:schemeClr val="tx1"/>
          </a:solidFill>
          <a:latin typeface="+mn-lt"/>
          <a:ea typeface="+mn-ea"/>
          <a:cs typeface="+mn-cs"/>
        </a:defRPr>
      </a:lvl8pPr>
      <a:lvl9pPr marL="3047878" algn="l" defTabSz="380985" rtl="0" eaLnBrk="1" latinLnBrk="0" hangingPunct="1">
        <a:defRPr sz="15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3"/>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0"/>
            <a:ext cx="2133600" cy="365125"/>
          </a:xfrm>
          <a:prstGeom prst="rect">
            <a:avLst/>
          </a:prstGeom>
        </p:spPr>
        <p:txBody>
          <a:bodyPr vert="horz" lIns="0" tIns="0" rIns="0" bIns="0" rtlCol="0" anchor="ctr"/>
          <a:lstStyle>
            <a:lvl1pPr algn="l" fontAlgn="auto">
              <a:spcBef>
                <a:spcPts val="0"/>
              </a:spcBef>
              <a:spcAft>
                <a:spcPts val="0"/>
              </a:spcAft>
              <a:defRPr sz="1000" smtClean="0">
                <a:solidFill>
                  <a:srgbClr val="7F7F7F"/>
                </a:solidFill>
                <a:latin typeface="+mn-lt"/>
                <a:ea typeface="+mn-ea"/>
                <a:cs typeface="SapientSansRegular"/>
              </a:defRPr>
            </a:lvl1pPr>
          </a:lstStyle>
          <a:p>
            <a:pPr>
              <a:defRPr/>
            </a:pPr>
            <a:fld id="{63A80243-55C2-1C49-BA61-21AC8F55AA45}" type="datetime4">
              <a:rPr lang="en-US" smtClean="0"/>
              <a:t>May 6, 2019</a:t>
            </a:fld>
            <a:endParaRPr lang="en-US" dirty="0"/>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0" tIns="0" rIns="0" bIns="0" rtlCol="0" anchor="ctr"/>
          <a:lstStyle>
            <a:lvl1pPr algn="ctr" fontAlgn="auto">
              <a:spcBef>
                <a:spcPts val="0"/>
              </a:spcBef>
              <a:spcAft>
                <a:spcPts val="0"/>
              </a:spcAft>
              <a:defRPr sz="1000" dirty="0" smtClean="0">
                <a:solidFill>
                  <a:srgbClr val="7F7F7F"/>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lIns="0" tIns="0" rIns="0" bIns="0" rtlCol="0" anchor="ctr"/>
          <a:lstStyle>
            <a:lvl1pPr algn="r" fontAlgn="auto">
              <a:spcBef>
                <a:spcPts val="0"/>
              </a:spcBef>
              <a:spcAft>
                <a:spcPts val="0"/>
              </a:spcAft>
              <a:defRPr sz="1000"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825662617"/>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 id="2147483855" r:id="rId13"/>
    <p:sldLayoutId id="2147483856" r:id="rId14"/>
    <p:sldLayoutId id="2147483857" r:id="rId15"/>
    <p:sldLayoutId id="2147483858" r:id="rId16"/>
    <p:sldLayoutId id="2147483859" r:id="rId17"/>
    <p:sldLayoutId id="2147483860" r:id="rId18"/>
    <p:sldLayoutId id="2147483861" r:id="rId19"/>
    <p:sldLayoutId id="2147483949" r:id="rId20"/>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41"/>
            <a:ext cx="822960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4"/>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2"/>
            <a:ext cx="2133600" cy="365125"/>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May 6, 2019</a:t>
            </a:fld>
            <a:endParaRPr lang="en-US" dirty="0"/>
          </a:p>
        </p:txBody>
      </p:sp>
      <p:sp>
        <p:nvSpPr>
          <p:cNvPr id="11" name="Footer Placeholder 4"/>
          <p:cNvSpPr>
            <a:spLocks noGrp="1"/>
          </p:cNvSpPr>
          <p:nvPr>
            <p:ph type="ftr" sz="quarter" idx="3"/>
          </p:nvPr>
        </p:nvSpPr>
        <p:spPr>
          <a:xfrm>
            <a:off x="3124200" y="6356352"/>
            <a:ext cx="2895600" cy="365125"/>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2"/>
            <a:ext cx="2133600" cy="365125"/>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753248416"/>
      </p:ext>
    </p:extLst>
  </p:cSld>
  <p:clrMap bg1="lt1" tx1="dk1" bg2="lt2" tx2="dk2" accent1="accent1" accent2="accent2" accent3="accent3" accent4="accent4" accent5="accent5" accent6="accent6" hlink="hlink" folHlink="folHlink"/>
  <p:sldLayoutIdLst>
    <p:sldLayoutId id="2147483867" r:id="rId1"/>
    <p:sldLayoutId id="2147483901" r:id="rId2"/>
    <p:sldLayoutId id="2147483946" r:id="rId3"/>
    <p:sldLayoutId id="2147483947" r:id="rId4"/>
    <p:sldLayoutId id="2147483948" r:id="rId5"/>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41"/>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4"/>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2"/>
            <a:ext cx="2133600" cy="365125"/>
          </a:xfrm>
          <a:prstGeom prst="rect">
            <a:avLst/>
          </a:prstGeom>
        </p:spPr>
        <p:txBody>
          <a:bodyPr vert="horz" lIns="0" tIns="0" rIns="0" bIns="0" rtlCol="0" anchor="ctr"/>
          <a:lstStyle>
            <a:lvl1pPr algn="l" fontAlgn="auto">
              <a:spcBef>
                <a:spcPts val="0"/>
              </a:spcBef>
              <a:spcAft>
                <a:spcPts val="0"/>
              </a:spcAft>
              <a:defRPr sz="900" smtClean="0">
                <a:solidFill>
                  <a:srgbClr val="7F7F7F"/>
                </a:solidFill>
                <a:latin typeface="+mn-lt"/>
                <a:ea typeface="+mn-ea"/>
                <a:cs typeface="SapientSansRegular"/>
              </a:defRPr>
            </a:lvl1pPr>
          </a:lstStyle>
          <a:p>
            <a:pPr>
              <a:defRPr/>
            </a:pPr>
            <a:fld id="{E4654052-BDF5-144A-B6E2-D9CCB2F5444A}" type="datetime4">
              <a:rPr lang="en-US" smtClean="0"/>
              <a:t>May 6, 2019</a:t>
            </a:fld>
            <a:endParaRPr lang="en-US" dirty="0"/>
          </a:p>
        </p:txBody>
      </p:sp>
      <p:sp>
        <p:nvSpPr>
          <p:cNvPr id="11" name="Footer Placeholder 4"/>
          <p:cNvSpPr>
            <a:spLocks noGrp="1"/>
          </p:cNvSpPr>
          <p:nvPr>
            <p:ph type="ftr" sz="quarter" idx="3"/>
          </p:nvPr>
        </p:nvSpPr>
        <p:spPr>
          <a:xfrm>
            <a:off x="3124200" y="6356352"/>
            <a:ext cx="2895600" cy="365125"/>
          </a:xfrm>
          <a:prstGeom prst="rect">
            <a:avLst/>
          </a:prstGeom>
        </p:spPr>
        <p:txBody>
          <a:bodyPr vert="horz" lIns="0" tIns="0" rIns="0" bIns="0" rtlCol="0" anchor="ctr"/>
          <a:lstStyle>
            <a:lvl1pPr algn="ctr" fontAlgn="auto">
              <a:spcBef>
                <a:spcPts val="0"/>
              </a:spcBef>
              <a:spcAft>
                <a:spcPts val="0"/>
              </a:spcAft>
              <a:defRPr sz="900" dirty="0" smtClean="0">
                <a:solidFill>
                  <a:srgbClr val="7F7F7F"/>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2"/>
            <a:ext cx="2133600" cy="365125"/>
          </a:xfrm>
          <a:prstGeom prst="rect">
            <a:avLst/>
          </a:prstGeom>
        </p:spPr>
        <p:txBody>
          <a:bodyPr vert="horz" lIns="0" tIns="0" rIns="0" bIns="0" rtlCol="0" anchor="ctr"/>
          <a:lstStyle>
            <a:lvl1pPr algn="r" fontAlgn="auto">
              <a:spcBef>
                <a:spcPts val="0"/>
              </a:spcBef>
              <a:spcAft>
                <a:spcPts val="0"/>
              </a:spcAft>
              <a:defRPr sz="900"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299130212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 id="2147483941" r:id="rId17"/>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38"/>
            <a:ext cx="8229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3"/>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0"/>
            <a:ext cx="2133600" cy="365125"/>
          </a:xfrm>
          <a:prstGeom prst="rect">
            <a:avLst/>
          </a:prstGeom>
        </p:spPr>
        <p:txBody>
          <a:bodyPr vert="horz" lIns="0" tIns="0" rIns="0" bIns="0" rtlCol="0" anchor="ctr"/>
          <a:lstStyle>
            <a:lvl1pPr algn="l" fontAlgn="auto">
              <a:spcBef>
                <a:spcPts val="0"/>
              </a:spcBef>
              <a:spcAft>
                <a:spcPts val="0"/>
              </a:spcAft>
              <a:defRPr sz="1000" smtClean="0">
                <a:solidFill>
                  <a:srgbClr val="7F7F7F"/>
                </a:solidFill>
                <a:latin typeface="+mn-lt"/>
                <a:ea typeface="+mn-ea"/>
                <a:cs typeface="SapientSansRegular"/>
              </a:defRPr>
            </a:lvl1pPr>
          </a:lstStyle>
          <a:p>
            <a:pPr>
              <a:defRPr/>
            </a:pPr>
            <a:fld id="{63A80243-55C2-1C49-BA61-21AC8F55AA45}" type="datetime4">
              <a:rPr lang="en-US" smtClean="0"/>
              <a:t>May 6, 2019</a:t>
            </a:fld>
            <a:endParaRPr lang="en-US" dirty="0"/>
          </a:p>
        </p:txBody>
      </p:sp>
      <p:sp>
        <p:nvSpPr>
          <p:cNvPr id="11" name="Footer Placeholder 4"/>
          <p:cNvSpPr>
            <a:spLocks noGrp="1"/>
          </p:cNvSpPr>
          <p:nvPr>
            <p:ph type="ftr" sz="quarter" idx="3"/>
          </p:nvPr>
        </p:nvSpPr>
        <p:spPr>
          <a:xfrm>
            <a:off x="3124200" y="6356350"/>
            <a:ext cx="2895600" cy="365125"/>
          </a:xfrm>
          <a:prstGeom prst="rect">
            <a:avLst/>
          </a:prstGeom>
        </p:spPr>
        <p:txBody>
          <a:bodyPr vert="horz" lIns="0" tIns="0" rIns="0" bIns="0" rtlCol="0" anchor="ctr"/>
          <a:lstStyle>
            <a:lvl1pPr algn="ctr" fontAlgn="auto">
              <a:spcBef>
                <a:spcPts val="0"/>
              </a:spcBef>
              <a:spcAft>
                <a:spcPts val="0"/>
              </a:spcAft>
              <a:defRPr sz="1000" dirty="0" smtClean="0">
                <a:solidFill>
                  <a:srgbClr val="7F7F7F"/>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0"/>
            <a:ext cx="2133600" cy="365125"/>
          </a:xfrm>
          <a:prstGeom prst="rect">
            <a:avLst/>
          </a:prstGeom>
        </p:spPr>
        <p:txBody>
          <a:bodyPr vert="horz" lIns="0" tIns="0" rIns="0" bIns="0" rtlCol="0" anchor="ctr"/>
          <a:lstStyle>
            <a:lvl1pPr algn="r" fontAlgn="auto">
              <a:spcBef>
                <a:spcPts val="0"/>
              </a:spcBef>
              <a:spcAft>
                <a:spcPts val="0"/>
              </a:spcAft>
              <a:defRPr sz="1000" b="0" i="0" smtClean="0">
                <a:solidFill>
                  <a:srgbClr val="7F7F7F"/>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4184724198"/>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 id="2147483919" r:id="rId17"/>
    <p:sldLayoutId id="2147483920" r:id="rId18"/>
    <p:sldLayoutId id="2147483921" r:id="rId19"/>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363540"/>
            <a:ext cx="822960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a:t>Click to edit Master title style</a:t>
            </a:r>
            <a:endParaRPr lang="en-US" dirty="0"/>
          </a:p>
        </p:txBody>
      </p:sp>
      <p:sp>
        <p:nvSpPr>
          <p:cNvPr id="5123" name="Text Placeholder 2"/>
          <p:cNvSpPr>
            <a:spLocks noGrp="1"/>
          </p:cNvSpPr>
          <p:nvPr>
            <p:ph type="body" idx="1"/>
          </p:nvPr>
        </p:nvSpPr>
        <p:spPr bwMode="auto">
          <a:xfrm>
            <a:off x="457200" y="1320504"/>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57200" y="6356351"/>
            <a:ext cx="2133600" cy="365125"/>
          </a:xfrm>
          <a:prstGeom prst="rect">
            <a:avLst/>
          </a:prstGeom>
        </p:spPr>
        <p:txBody>
          <a:bodyPr vert="horz" lIns="0" tIns="0" rIns="0" bIns="0" rtlCol="0" anchor="ctr"/>
          <a:lstStyle>
            <a:lvl1pPr algn="l" fontAlgn="auto">
              <a:spcBef>
                <a:spcPts val="0"/>
              </a:spcBef>
              <a:spcAft>
                <a:spcPts val="0"/>
              </a:spcAft>
              <a:defRPr lang="en-US" sz="900" smtClean="0"/>
            </a:lvl1pPr>
          </a:lstStyle>
          <a:p>
            <a:pPr>
              <a:defRPr/>
            </a:pPr>
            <a:r>
              <a:rPr lang="en-US" dirty="0"/>
              <a:t>INSERT DATE</a:t>
            </a:r>
          </a:p>
        </p:txBody>
      </p:sp>
      <p:sp>
        <p:nvSpPr>
          <p:cNvPr id="11" name="Footer Placeholder 4"/>
          <p:cNvSpPr>
            <a:spLocks noGrp="1"/>
          </p:cNvSpPr>
          <p:nvPr>
            <p:ph type="ftr" sz="quarter" idx="3"/>
          </p:nvPr>
        </p:nvSpPr>
        <p:spPr>
          <a:xfrm>
            <a:off x="3124200" y="6356351"/>
            <a:ext cx="2895600" cy="365125"/>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6356351"/>
            <a:ext cx="2133600" cy="365125"/>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extLst>
      <p:ext uri="{BB962C8B-B14F-4D97-AF65-F5344CB8AC3E}">
        <p14:creationId xmlns:p14="http://schemas.microsoft.com/office/powerpoint/2010/main" val="462238217"/>
      </p:ext>
    </p:extLst>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 id="2147483934" r:id="rId12"/>
    <p:sldLayoutId id="2147483935" r:id="rId13"/>
    <p:sldLayoutId id="2147483936" r:id="rId14"/>
    <p:sldLayoutId id="2147483937" r:id="rId15"/>
    <p:sldLayoutId id="2147483938" r:id="rId16"/>
    <p:sldLayoutId id="2147483939" r:id="rId17"/>
    <p:sldLayoutId id="2147483940" r:id="rId18"/>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hyperlink" Target="mailto:Brenda.Adjei@nih.gov" TargetMode="Externa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799" y="1653174"/>
            <a:ext cx="8014855" cy="2063420"/>
          </a:xfrm>
        </p:spPr>
        <p:txBody>
          <a:bodyPr anchor="ctr"/>
          <a:lstStyle/>
          <a:p>
            <a:br>
              <a:rPr lang="en-US" sz="2600" b="1" dirty="0"/>
            </a:br>
            <a:r>
              <a:rPr lang="en-US" sz="2600" b="1" u="sng" dirty="0"/>
              <a:t>S</a:t>
            </a:r>
            <a:r>
              <a:rPr lang="en-US" sz="2600" b="1" dirty="0"/>
              <a:t>ummarizing </a:t>
            </a:r>
            <a:r>
              <a:rPr lang="en-US" sz="2600" b="1" u="sng" dirty="0" err="1"/>
              <a:t>E</a:t>
            </a:r>
            <a:r>
              <a:rPr lang="en-US" sz="2600" b="1" dirty="0" err="1"/>
              <a:t>xperie</a:t>
            </a:r>
            <a:r>
              <a:rPr lang="en-US" sz="2600" b="1" u="sng" dirty="0" err="1"/>
              <a:t>N</a:t>
            </a:r>
            <a:r>
              <a:rPr lang="en-US" sz="2600" b="1" dirty="0" err="1"/>
              <a:t>ces</a:t>
            </a:r>
            <a:r>
              <a:rPr lang="en-US" sz="2600" b="1" dirty="0"/>
              <a:t> with </a:t>
            </a:r>
            <a:r>
              <a:rPr lang="en-US" sz="2600" b="1" u="sng" dirty="0"/>
              <a:t>S</a:t>
            </a:r>
            <a:r>
              <a:rPr lang="en-US" sz="2600" b="1" dirty="0"/>
              <a:t>ite </a:t>
            </a:r>
            <a:r>
              <a:rPr lang="en-US" sz="2600" b="1" u="sng" dirty="0"/>
              <a:t>E</a:t>
            </a:r>
            <a:r>
              <a:rPr lang="en-US" sz="2600" b="1" dirty="0"/>
              <a:t>nrollment in NCORP Cancer Care Delivery Research Studies</a:t>
            </a:r>
            <a:br>
              <a:rPr lang="en-US" sz="2600" b="1" dirty="0"/>
            </a:br>
            <a:br>
              <a:rPr lang="en-US" sz="2600" b="1" dirty="0"/>
            </a:br>
            <a:br>
              <a:rPr lang="en-US" sz="2600" b="1" dirty="0"/>
            </a:br>
            <a:r>
              <a:rPr lang="en-US" sz="2400" b="1" i="1" dirty="0"/>
              <a:t>NCORP SENSE Project</a:t>
            </a:r>
            <a:br>
              <a:rPr lang="en-US" sz="2400" b="1" i="1" dirty="0"/>
            </a:br>
            <a:endParaRPr lang="en-US" sz="2600" b="1" i="1" dirty="0"/>
          </a:p>
        </p:txBody>
      </p:sp>
      <p:pic>
        <p:nvPicPr>
          <p:cNvPr id="3" name="Picture 2">
            <a:extLst>
              <a:ext uri="{FF2B5EF4-FFF2-40B4-BE49-F238E27FC236}">
                <a16:creationId xmlns:a16="http://schemas.microsoft.com/office/drawing/2014/main" id="{2808257E-FB73-4138-AE1E-C5DFCED83F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9523" y="5472547"/>
            <a:ext cx="2653251" cy="98724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992B9-DD24-4F31-BB7C-D19D7E33DFEE}"/>
              </a:ext>
            </a:extLst>
          </p:cNvPr>
          <p:cNvSpPr>
            <a:spLocks noGrp="1"/>
          </p:cNvSpPr>
          <p:nvPr>
            <p:ph type="title"/>
          </p:nvPr>
        </p:nvSpPr>
        <p:spPr/>
        <p:txBody>
          <a:bodyPr/>
          <a:lstStyle/>
          <a:p>
            <a:r>
              <a:rPr lang="en-US" dirty="0"/>
              <a:t>NCORP SENSE Project - Rationale</a:t>
            </a:r>
          </a:p>
        </p:txBody>
      </p:sp>
      <p:sp>
        <p:nvSpPr>
          <p:cNvPr id="3" name="Content Placeholder 2">
            <a:extLst>
              <a:ext uri="{FF2B5EF4-FFF2-40B4-BE49-F238E27FC236}">
                <a16:creationId xmlns:a16="http://schemas.microsoft.com/office/drawing/2014/main" id="{FEEB0461-65BE-416F-893B-F2B4534FD4D8}"/>
              </a:ext>
            </a:extLst>
          </p:cNvPr>
          <p:cNvSpPr>
            <a:spLocks noGrp="1"/>
          </p:cNvSpPr>
          <p:nvPr>
            <p:ph sz="quarter" idx="11"/>
          </p:nvPr>
        </p:nvSpPr>
        <p:spPr/>
        <p:txBody>
          <a:bodyPr/>
          <a:lstStyle/>
          <a:p>
            <a:pPr marL="339725"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Robust </a:t>
            </a:r>
            <a:r>
              <a:rPr lang="en-US" dirty="0"/>
              <a:t>cancer care delivery research (CCDR)</a:t>
            </a:r>
            <a:r>
              <a:rPr lang="en-US" dirty="0">
                <a:solidFill>
                  <a:schemeClr val="tx1">
                    <a:lumMod val="50000"/>
                  </a:schemeClr>
                </a:solidFill>
              </a:rPr>
              <a:t> portfolio</a:t>
            </a:r>
          </a:p>
          <a:p>
            <a:pPr marL="568325" lvl="1"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19 CCDR studies approved</a:t>
            </a:r>
          </a:p>
          <a:p>
            <a:pPr marL="568325" lvl="1"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~2/3 assessing clinician and/or organizational characteristics</a:t>
            </a:r>
          </a:p>
          <a:p>
            <a:pPr marL="568325" lvl="1"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10 cluster RCTs</a:t>
            </a:r>
          </a:p>
          <a:p>
            <a:pPr marL="228600" lvl="1" indent="0" defTabSz="914400">
              <a:spcBef>
                <a:spcPts val="300"/>
              </a:spcBef>
              <a:spcAft>
                <a:spcPts val="300"/>
              </a:spcAft>
              <a:buNone/>
            </a:pPr>
            <a:endParaRPr lang="en-US" dirty="0">
              <a:solidFill>
                <a:schemeClr val="tx1">
                  <a:lumMod val="50000"/>
                </a:schemeClr>
              </a:solidFill>
            </a:endParaRPr>
          </a:p>
          <a:p>
            <a:pPr marL="339725"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Challenges</a:t>
            </a:r>
          </a:p>
          <a:p>
            <a:pPr marL="568325" lvl="1"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Delays in activating studies</a:t>
            </a:r>
          </a:p>
          <a:p>
            <a:pPr marL="568325" lvl="1"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Compliance with protocol efficiency guidelines</a:t>
            </a:r>
          </a:p>
          <a:p>
            <a:pPr marL="568325" lvl="1"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Site representativeness of participating sites</a:t>
            </a:r>
          </a:p>
          <a:p>
            <a:pPr marL="339725" indent="-339725" defTabSz="914400">
              <a:spcBef>
                <a:spcPts val="300"/>
              </a:spcBef>
              <a:spcAft>
                <a:spcPts val="300"/>
              </a:spcAft>
              <a:buFont typeface="Arial" panose="020B0604020202020204" pitchFamily="34" charset="0"/>
              <a:buChar char="•"/>
            </a:pPr>
            <a:endParaRPr lang="en-US" dirty="0">
              <a:solidFill>
                <a:schemeClr val="tx1">
                  <a:lumMod val="50000"/>
                </a:schemeClr>
              </a:solidFill>
            </a:endParaRPr>
          </a:p>
          <a:p>
            <a:pPr marL="339725" indent="-339725" defTabSz="914400">
              <a:spcBef>
                <a:spcPts val="300"/>
              </a:spcBef>
              <a:spcAft>
                <a:spcPts val="300"/>
              </a:spcAft>
              <a:buFont typeface="Arial" panose="020B0604020202020204" pitchFamily="34" charset="0"/>
              <a:buChar char="•"/>
            </a:pPr>
            <a:r>
              <a:rPr lang="en-US" dirty="0">
                <a:solidFill>
                  <a:schemeClr val="tx1">
                    <a:lumMod val="50000"/>
                  </a:schemeClr>
                </a:solidFill>
              </a:rPr>
              <a:t>The Need</a:t>
            </a:r>
          </a:p>
          <a:p>
            <a:pPr marL="568325" lvl="1" indent="-339725" defTabSz="914400">
              <a:spcBef>
                <a:spcPts val="300"/>
              </a:spcBef>
              <a:spcAft>
                <a:spcPts val="300"/>
              </a:spcAft>
              <a:buFont typeface="Arial" panose="020B0604020202020204" pitchFamily="34" charset="0"/>
              <a:buChar char="•"/>
            </a:pPr>
            <a:r>
              <a:rPr lang="en-US" dirty="0"/>
              <a:t>Understand effective strategies used by NCORP Research Bases to increase site enrollment on CCDR studies</a:t>
            </a:r>
          </a:p>
          <a:p>
            <a:pPr marL="228600" lvl="1" indent="0" defTabSz="914400">
              <a:spcBef>
                <a:spcPts val="300"/>
              </a:spcBef>
              <a:spcAft>
                <a:spcPts val="300"/>
              </a:spcAft>
              <a:buNone/>
            </a:pPr>
            <a:endParaRPr lang="en-US" dirty="0">
              <a:solidFill>
                <a:schemeClr val="tx1">
                  <a:lumMod val="50000"/>
                </a:schemeClr>
              </a:solidFill>
            </a:endParaRPr>
          </a:p>
          <a:p>
            <a:pPr marL="228600" lvl="1" indent="0" defTabSz="914400">
              <a:spcBef>
                <a:spcPts val="300"/>
              </a:spcBef>
              <a:spcAft>
                <a:spcPts val="300"/>
              </a:spcAft>
              <a:buNone/>
            </a:pPr>
            <a:endParaRPr lang="en-US" dirty="0">
              <a:solidFill>
                <a:schemeClr val="tx1">
                  <a:lumMod val="50000"/>
                </a:schemeClr>
              </a:solidFill>
            </a:endParaRPr>
          </a:p>
          <a:p>
            <a:endParaRPr lang="en-US" dirty="0"/>
          </a:p>
        </p:txBody>
      </p:sp>
    </p:spTree>
    <p:extLst>
      <p:ext uri="{BB962C8B-B14F-4D97-AF65-F5344CB8AC3E}">
        <p14:creationId xmlns:p14="http://schemas.microsoft.com/office/powerpoint/2010/main" val="1978817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360124"/>
            <a:ext cx="8165592" cy="423193"/>
          </a:xfrm>
        </p:spPr>
        <p:txBody>
          <a:bodyPr/>
          <a:lstStyle/>
          <a:p>
            <a:r>
              <a:rPr lang="en-US" dirty="0"/>
              <a:t>Qualitative Assessment with NCORP Research Base Staff</a:t>
            </a:r>
          </a:p>
        </p:txBody>
      </p:sp>
      <p:sp>
        <p:nvSpPr>
          <p:cNvPr id="3" name="Content Placeholder 2"/>
          <p:cNvSpPr>
            <a:spLocks noGrp="1"/>
          </p:cNvSpPr>
          <p:nvPr>
            <p:ph sz="quarter" idx="11"/>
          </p:nvPr>
        </p:nvSpPr>
        <p:spPr>
          <a:xfrm>
            <a:off x="481521" y="1154376"/>
            <a:ext cx="8165592" cy="4800600"/>
          </a:xfrm>
        </p:spPr>
        <p:txBody>
          <a:bodyPr/>
          <a:lstStyle/>
          <a:p>
            <a:pPr marL="0" indent="0">
              <a:spcBef>
                <a:spcPts val="300"/>
              </a:spcBef>
              <a:spcAft>
                <a:spcPts val="300"/>
              </a:spcAft>
              <a:buNone/>
            </a:pPr>
            <a:r>
              <a:rPr lang="en-US" sz="2100" b="1" dirty="0"/>
              <a:t>Purpose:</a:t>
            </a:r>
            <a:r>
              <a:rPr lang="en-US" sz="2100" dirty="0"/>
              <a:t> </a:t>
            </a:r>
          </a:p>
          <a:p>
            <a:pPr>
              <a:spcBef>
                <a:spcPts val="300"/>
              </a:spcBef>
              <a:spcAft>
                <a:spcPts val="300"/>
              </a:spcAft>
            </a:pPr>
            <a:r>
              <a:rPr lang="en-US" dirty="0"/>
              <a:t>Obtain feedback on effective strategies used by NCORP RBs regarding RB site enrollment experiences to cancer care delivery research (CCDR) studies</a:t>
            </a:r>
          </a:p>
          <a:p>
            <a:pPr>
              <a:spcBef>
                <a:spcPts val="300"/>
              </a:spcBef>
              <a:spcAft>
                <a:spcPts val="300"/>
              </a:spcAft>
            </a:pPr>
            <a:r>
              <a:rPr lang="en-US" dirty="0"/>
              <a:t>Identify best practices/lessons learned to expedite time to study activation and enhance site representativeness</a:t>
            </a:r>
          </a:p>
          <a:p>
            <a:pPr marL="0" indent="0">
              <a:spcBef>
                <a:spcPts val="300"/>
              </a:spcBef>
              <a:spcAft>
                <a:spcPts val="300"/>
              </a:spcAft>
              <a:buNone/>
            </a:pPr>
            <a:endParaRPr lang="en-US" dirty="0"/>
          </a:p>
          <a:p>
            <a:pPr marL="0" indent="0">
              <a:spcBef>
                <a:spcPts val="300"/>
              </a:spcBef>
              <a:spcAft>
                <a:spcPts val="300"/>
              </a:spcAft>
              <a:buNone/>
            </a:pPr>
            <a:r>
              <a:rPr lang="en-US" sz="2100" b="1" dirty="0"/>
              <a:t>Method: </a:t>
            </a:r>
          </a:p>
          <a:p>
            <a:pPr>
              <a:spcBef>
                <a:spcPts val="300"/>
              </a:spcBef>
              <a:spcAft>
                <a:spcPts val="300"/>
              </a:spcAft>
            </a:pPr>
            <a:r>
              <a:rPr lang="en-US" dirty="0"/>
              <a:t>Select one CCDR protocol for each Research Base (see Table 1)</a:t>
            </a:r>
          </a:p>
          <a:p>
            <a:pPr>
              <a:spcBef>
                <a:spcPts val="300"/>
              </a:spcBef>
              <a:spcAft>
                <a:spcPts val="300"/>
              </a:spcAft>
            </a:pPr>
            <a:r>
              <a:rPr lang="en-US" sz="2100" dirty="0"/>
              <a:t>For each protocol, conduct interviews (30-45 min) with key </a:t>
            </a:r>
            <a:r>
              <a:rPr lang="en-US" dirty="0"/>
              <a:t>staff involved in study development, implementation, and coordination/ operations (n=28-35)</a:t>
            </a:r>
          </a:p>
          <a:p>
            <a:pPr>
              <a:spcBef>
                <a:spcPts val="300"/>
              </a:spcBef>
              <a:spcAft>
                <a:spcPts val="300"/>
              </a:spcAft>
            </a:pPr>
            <a:r>
              <a:rPr lang="en-US" dirty="0"/>
              <a:t>Key staff are CCDR Subcommittee Chairs/Co-Chairs, Study Chairs/Investigators, Study Coordinators, Operations Leads, and others as appropriate </a:t>
            </a:r>
            <a:endParaRPr lang="en-US" sz="2100" dirty="0"/>
          </a:p>
        </p:txBody>
      </p:sp>
    </p:spTree>
    <p:extLst>
      <p:ext uri="{BB962C8B-B14F-4D97-AF65-F5344CB8AC3E}">
        <p14:creationId xmlns:p14="http://schemas.microsoft.com/office/powerpoint/2010/main" val="466027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807C0EBA-C7CF-4410-8A2F-647381310D36}"/>
              </a:ext>
            </a:extLst>
          </p:cNvPr>
          <p:cNvGraphicFramePr>
            <a:graphicFrameLocks noGrp="1"/>
          </p:cNvGraphicFramePr>
          <p:nvPr>
            <p:extLst>
              <p:ext uri="{D42A27DB-BD31-4B8C-83A1-F6EECF244321}">
                <p14:modId xmlns:p14="http://schemas.microsoft.com/office/powerpoint/2010/main" val="1988257929"/>
              </p:ext>
            </p:extLst>
          </p:nvPr>
        </p:nvGraphicFramePr>
        <p:xfrm>
          <a:off x="493776" y="983411"/>
          <a:ext cx="8165592" cy="5209982"/>
        </p:xfrm>
        <a:graphic>
          <a:graphicData uri="http://schemas.openxmlformats.org/drawingml/2006/table">
            <a:tbl>
              <a:tblPr firstRow="1" firstCol="1" bandRow="1"/>
              <a:tblGrid>
                <a:gridCol w="1544842">
                  <a:extLst>
                    <a:ext uri="{9D8B030D-6E8A-4147-A177-3AD203B41FA5}">
                      <a16:colId xmlns:a16="http://schemas.microsoft.com/office/drawing/2014/main" val="2297823434"/>
                    </a:ext>
                  </a:extLst>
                </a:gridCol>
                <a:gridCol w="6620750">
                  <a:extLst>
                    <a:ext uri="{9D8B030D-6E8A-4147-A177-3AD203B41FA5}">
                      <a16:colId xmlns:a16="http://schemas.microsoft.com/office/drawing/2014/main" val="2783756591"/>
                    </a:ext>
                  </a:extLst>
                </a:gridCol>
              </a:tblGrid>
              <a:tr h="396815">
                <a:tc gridSpan="2">
                  <a:txBody>
                    <a:bodyPr/>
                    <a:lstStyle/>
                    <a:p>
                      <a:pPr marL="0" marR="0">
                        <a:lnSpc>
                          <a:spcPct val="107000"/>
                        </a:lnSpc>
                        <a:spcBef>
                          <a:spcPts val="0"/>
                        </a:spcBef>
                        <a:spcAft>
                          <a:spcPts val="0"/>
                        </a:spcAft>
                      </a:pPr>
                      <a:r>
                        <a:rPr lang="en-US" sz="1600" b="1" dirty="0">
                          <a:effectLst/>
                          <a:latin typeface="+mn-lt"/>
                          <a:ea typeface="Times New Roman" panose="02020603050405020304" pitchFamily="18" charset="0"/>
                          <a:cs typeface="Calibri" panose="020F0502020204030204" pitchFamily="34" charset="0"/>
                        </a:rPr>
                        <a:t>Table 1. </a:t>
                      </a:r>
                      <a:endParaRPr lang="en-US" sz="16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9050" cap="flat" cmpd="sng" algn="ctr">
                      <a:solidFill>
                        <a:srgbClr val="666666"/>
                      </a:solidFill>
                      <a:prstDash val="solid"/>
                      <a:round/>
                      <a:headEnd type="none" w="med" len="med"/>
                      <a:tailEnd type="none" w="med" len="med"/>
                    </a:lnB>
                    <a:solidFill>
                      <a:schemeClr val="bg1">
                        <a:lumMod val="75000"/>
                      </a:schemeClr>
                    </a:solidFill>
                  </a:tcPr>
                </a:tc>
                <a:tc hMerge="1">
                  <a:txBody>
                    <a:bodyPr/>
                    <a:lstStyle/>
                    <a:p>
                      <a:endParaRPr lang="en-US"/>
                    </a:p>
                  </a:txBody>
                  <a:tcPr/>
                </a:tc>
                <a:extLst>
                  <a:ext uri="{0D108BD9-81ED-4DB2-BD59-A6C34878D82A}">
                    <a16:rowId xmlns:a16="http://schemas.microsoft.com/office/drawing/2014/main" val="2273563089"/>
                  </a:ext>
                </a:extLst>
              </a:tr>
              <a:tr h="310923">
                <a:tc>
                  <a:txBody>
                    <a:bodyPr/>
                    <a:lstStyle/>
                    <a:p>
                      <a:pPr marL="0" marR="0">
                        <a:lnSpc>
                          <a:spcPct val="107000"/>
                        </a:lnSpc>
                        <a:spcBef>
                          <a:spcPts val="0"/>
                        </a:spcBef>
                        <a:spcAft>
                          <a:spcPts val="0"/>
                        </a:spcAft>
                      </a:pPr>
                      <a:r>
                        <a:rPr lang="en-US" sz="1400" b="1">
                          <a:effectLst/>
                          <a:latin typeface="+mn-lt"/>
                          <a:ea typeface="Times New Roman" panose="02020603050405020304" pitchFamily="18" charset="0"/>
                          <a:cs typeface="Calibri" panose="020F0502020204030204" pitchFamily="34" charset="0"/>
                        </a:rPr>
                        <a:t>Research Base</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a:effectLst/>
                          <a:latin typeface="+mn-lt"/>
                          <a:ea typeface="Times New Roman" panose="02020603050405020304" pitchFamily="18" charset="0"/>
                          <a:cs typeface="Calibri" panose="020F0502020204030204" pitchFamily="34" charset="0"/>
                        </a:rPr>
                        <a:t>CCDR Protocol </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9050" cap="flat" cmpd="sng" algn="ctr">
                      <a:solidFill>
                        <a:srgbClr val="666666"/>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812089330"/>
                  </a:ext>
                </a:extLst>
              </a:tr>
              <a:tr h="553542">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Alliance</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A231601CD: Improving Surgical Care and Outcomes in Older Cancer Patients Through Implementation of an Efficient Pre-Surgical Toolkit (OPTI-Surg)</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046931578"/>
                  </a:ext>
                </a:extLst>
              </a:tr>
              <a:tr h="502212">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NRG</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NRG-CC007CD: Optimizing Survivorship Care Plans for Prostate Cancer Survivors who Receive Androgen Deprivation Therapy</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797171171"/>
                  </a:ext>
                </a:extLst>
              </a:tr>
              <a:tr h="512896">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ECOG-ACRIN</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EAQ171CD Smokefree – Implementing Virtual Tobacco Treatment in Community Oncology Practices  (Smoke Free 2.0)</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347776964"/>
                  </a:ext>
                </a:extLst>
              </a:tr>
              <a:tr h="512896">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COG</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ACCL16N1CD: Documentation and Delivery of Guideline-Consistent Treatment in AYA Acute Lymphoblastic Leukemia</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75453408"/>
                  </a:ext>
                </a:extLst>
              </a:tr>
              <a:tr h="1254512">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SWOG</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A Pragmatic Trial to Evaluate a Guideline Based Colony Stimulating Factor Standing Order Intervention and to Determine the Effectiveness of Colony Stimulating Factor Use as Prophylaxis for Patients Receiving Chemotherapy with Intermediate Risk for Febrile Neutropenia Trial Assessing CSF Prescribing Effectiveness and Risk (TrACER)</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439934497"/>
                  </a:ext>
                </a:extLst>
              </a:tr>
              <a:tr h="529943">
                <a:tc>
                  <a:txBody>
                    <a:bodyPr/>
                    <a:lstStyle/>
                    <a:p>
                      <a:pPr marL="0" marR="0">
                        <a:lnSpc>
                          <a:spcPct val="107000"/>
                        </a:lnSpc>
                        <a:spcBef>
                          <a:spcPts val="0"/>
                        </a:spcBef>
                        <a:spcAft>
                          <a:spcPts val="0"/>
                        </a:spcAft>
                      </a:pPr>
                      <a:r>
                        <a:rPr lang="en-US" sz="1400">
                          <a:effectLst/>
                          <a:latin typeface="+mn-lt"/>
                          <a:ea typeface="Times New Roman" panose="02020603050405020304" pitchFamily="18" charset="0"/>
                          <a:cs typeface="Calibri" panose="020F0502020204030204" pitchFamily="34" charset="0"/>
                        </a:rPr>
                        <a:t>URCC</a:t>
                      </a:r>
                      <a:endParaRPr lang="en-US" sz="14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URCC-18004CD: Understanding the Impact of Drug Shortages on Oncology Care Delivery</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3019202496"/>
                  </a:ext>
                </a:extLst>
              </a:tr>
              <a:tr h="636243">
                <a:tc>
                  <a:txBody>
                    <a:bodyPr/>
                    <a:lstStyle/>
                    <a:p>
                      <a:pPr marL="0" marR="0">
                        <a:lnSpc>
                          <a:spcPct val="107000"/>
                        </a:lnSpc>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Wake Forest</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WF20817CD: Implementation of Smoking Cessation Services within NCORP Community Sites with Organized Lung Cancer Screening Programs (</a:t>
                      </a:r>
                      <a:r>
                        <a:rPr lang="en-US" sz="1400" dirty="0" err="1">
                          <a:effectLst/>
                          <a:latin typeface="+mn-lt"/>
                          <a:ea typeface="Times New Roman" panose="02020603050405020304" pitchFamily="18" charset="0"/>
                          <a:cs typeface="Calibri" panose="020F0502020204030204" pitchFamily="34" charset="0"/>
                        </a:rPr>
                        <a:t>OaSiS</a:t>
                      </a:r>
                      <a:r>
                        <a:rPr lang="en-US" sz="1400" dirty="0">
                          <a:effectLst/>
                          <a:latin typeface="+mn-lt"/>
                          <a:ea typeface="Times New Roman" panose="02020603050405020304" pitchFamily="18" charset="0"/>
                          <a:cs typeface="Calibri" panose="020F0502020204030204" pitchFamily="34" charset="0"/>
                        </a:rPr>
                        <a:t>)</a:t>
                      </a:r>
                      <a:endParaRPr lang="en-US" sz="14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999999"/>
                      </a:solidFill>
                      <a:prstDash val="solid"/>
                      <a:round/>
                      <a:headEnd type="none" w="med" len="med"/>
                      <a:tailEnd type="none" w="med" len="med"/>
                    </a:lnL>
                    <a:lnR w="12700" cap="flat" cmpd="sng" algn="ctr">
                      <a:solidFill>
                        <a:srgbClr val="999999"/>
                      </a:solidFill>
                      <a:prstDash val="solid"/>
                      <a:round/>
                      <a:headEnd type="none" w="med" len="med"/>
                      <a:tailEnd type="none" w="med" len="med"/>
                    </a:lnR>
                    <a:lnT w="12700" cap="flat" cmpd="sng" algn="ctr">
                      <a:solidFill>
                        <a:srgbClr val="999999"/>
                      </a:solidFill>
                      <a:prstDash val="solid"/>
                      <a:round/>
                      <a:headEnd type="none" w="med" len="med"/>
                      <a:tailEnd type="none" w="med" len="med"/>
                    </a:lnT>
                    <a:lnB w="12700" cap="flat" cmpd="sng" algn="ctr">
                      <a:solidFill>
                        <a:srgbClr val="999999"/>
                      </a:solidFill>
                      <a:prstDash val="solid"/>
                      <a:round/>
                      <a:headEnd type="none" w="med" len="med"/>
                      <a:tailEnd type="none" w="med" len="med"/>
                    </a:lnB>
                  </a:tcPr>
                </a:tc>
                <a:extLst>
                  <a:ext uri="{0D108BD9-81ED-4DB2-BD59-A6C34878D82A}">
                    <a16:rowId xmlns:a16="http://schemas.microsoft.com/office/drawing/2014/main" val="1626367827"/>
                  </a:ext>
                </a:extLst>
              </a:tr>
            </a:tbl>
          </a:graphicData>
        </a:graphic>
      </p:graphicFrame>
      <p:sp>
        <p:nvSpPr>
          <p:cNvPr id="10" name="Title 1">
            <a:extLst>
              <a:ext uri="{FF2B5EF4-FFF2-40B4-BE49-F238E27FC236}">
                <a16:creationId xmlns:a16="http://schemas.microsoft.com/office/drawing/2014/main" id="{19D01D3A-4ED5-4F7E-829F-9F8BE27EB66F}"/>
              </a:ext>
            </a:extLst>
          </p:cNvPr>
          <p:cNvSpPr txBox="1">
            <a:spLocks/>
          </p:cNvSpPr>
          <p:nvPr/>
        </p:nvSpPr>
        <p:spPr bwMode="auto">
          <a:xfrm>
            <a:off x="401625" y="397821"/>
            <a:ext cx="8165592" cy="423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b" anchorCtr="0" compatLnSpc="1">
            <a:prstTxWarp prst="textNoShape">
              <a:avLst/>
            </a:prstTxWarp>
            <a:noAutofit/>
          </a:bodyPr>
          <a:lstStyle>
            <a:lvl1pPr algn="l" defTabSz="457200" rtl="0" eaLnBrk="1" fontAlgn="base" hangingPunct="1">
              <a:lnSpc>
                <a:spcPct val="90000"/>
              </a:lnSpc>
              <a:spcBef>
                <a:spcPct val="0"/>
              </a:spcBef>
              <a:spcAft>
                <a:spcPct val="0"/>
              </a:spcAft>
              <a:defRPr sz="2400" b="0" kern="1200" baseline="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a:lstStyle>
          <a:p>
            <a:r>
              <a:rPr lang="en-US" dirty="0"/>
              <a:t>Selected NCORP CCDR Protocols by Research Base (n=7)</a:t>
            </a:r>
          </a:p>
        </p:txBody>
      </p:sp>
    </p:spTree>
    <p:extLst>
      <p:ext uri="{BB962C8B-B14F-4D97-AF65-F5344CB8AC3E}">
        <p14:creationId xmlns:p14="http://schemas.microsoft.com/office/powerpoint/2010/main" val="3420757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2F1C2-F01B-4919-9057-ED38948CAF20}"/>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A684C908-1030-409A-BBC8-621F78F6D586}"/>
              </a:ext>
            </a:extLst>
          </p:cNvPr>
          <p:cNvSpPr>
            <a:spLocks noGrp="1"/>
          </p:cNvSpPr>
          <p:nvPr>
            <p:ph sz="quarter" idx="11"/>
          </p:nvPr>
        </p:nvSpPr>
        <p:spPr/>
        <p:txBody>
          <a:bodyPr/>
          <a:lstStyle/>
          <a:p>
            <a:r>
              <a:rPr lang="en-US" dirty="0"/>
              <a:t>Email from Westat, Inc to schedule interviews</a:t>
            </a:r>
          </a:p>
          <a:p>
            <a:pPr lvl="1"/>
            <a:r>
              <a:rPr lang="en-US" dirty="0"/>
              <a:t>Directly to Research Base PIs and Study Co-Chairs</a:t>
            </a:r>
          </a:p>
          <a:p>
            <a:pPr lvl="1"/>
            <a:r>
              <a:rPr lang="en-US" dirty="0"/>
              <a:t>From: </a:t>
            </a:r>
            <a:r>
              <a:rPr lang="pl-PL" dirty="0"/>
              <a:t>Melanie Chansky </a:t>
            </a:r>
            <a:r>
              <a:rPr lang="en-US" dirty="0"/>
              <a:t>or Sophia Tsakraklides</a:t>
            </a:r>
          </a:p>
          <a:p>
            <a:endParaRPr lang="en-US" dirty="0"/>
          </a:p>
          <a:p>
            <a:r>
              <a:rPr lang="en-US" dirty="0"/>
              <a:t>NCI Lead</a:t>
            </a:r>
          </a:p>
          <a:p>
            <a:pPr lvl="1"/>
            <a:r>
              <a:rPr lang="en-US" dirty="0"/>
              <a:t>Brenda Adjei (</a:t>
            </a:r>
            <a:r>
              <a:rPr lang="en-US" u="sng" dirty="0">
                <a:hlinkClick r:id="rId2"/>
              </a:rPr>
              <a:t>Brenda.Adjei@nih.gov</a:t>
            </a:r>
            <a:r>
              <a:rPr lang="en-US" dirty="0"/>
              <a:t>) with any questions or concerns</a:t>
            </a:r>
          </a:p>
        </p:txBody>
      </p:sp>
    </p:spTree>
    <p:extLst>
      <p:ext uri="{BB962C8B-B14F-4D97-AF65-F5344CB8AC3E}">
        <p14:creationId xmlns:p14="http://schemas.microsoft.com/office/powerpoint/2010/main" val="744036471"/>
      </p:ext>
    </p:extLst>
  </p:cSld>
  <p:clrMapOvr>
    <a:masterClrMapping/>
  </p:clrMapOvr>
</p:sld>
</file>

<file path=ppt/theme/theme1.xml><?xml version="1.0" encoding="utf-8"?>
<a:theme xmlns:a="http://schemas.openxmlformats.org/drawingml/2006/main" name="NCI PPT Template 4x3 BLU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NCI PPT Template 16x10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NCI PPT Template 4x3 BLU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NCI PPT Template 4x3 BLU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NCI PPT Template 16x9 BLU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NCI PPT Template 16x10 BLU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NCI PPT Template 4x3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NCI PPT Template 16x9 WHITE">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 Adjei NCORP SENSE Project Overview_ 05 01 19</Template>
  <TotalTime>57</TotalTime>
  <Words>397</Words>
  <Application>Microsoft Office PowerPoint</Application>
  <PresentationFormat>On-screen Show (4:3)</PresentationFormat>
  <Paragraphs>54</Paragraphs>
  <Slides>5</Slides>
  <Notes>2</Notes>
  <HiddenSlides>0</HiddenSlides>
  <MMClips>0</MMClips>
  <ScaleCrop>false</ScaleCrop>
  <HeadingPairs>
    <vt:vector size="6" baseType="variant">
      <vt:variant>
        <vt:lpstr>Fonts Used</vt:lpstr>
      </vt:variant>
      <vt:variant>
        <vt:i4>9</vt:i4>
      </vt:variant>
      <vt:variant>
        <vt:lpstr>Theme</vt:lpstr>
      </vt:variant>
      <vt:variant>
        <vt:i4>8</vt:i4>
      </vt:variant>
      <vt:variant>
        <vt:lpstr>Slide Titles</vt:lpstr>
      </vt:variant>
      <vt:variant>
        <vt:i4>5</vt:i4>
      </vt:variant>
    </vt:vector>
  </HeadingPairs>
  <TitlesOfParts>
    <vt:vector size="22" baseType="lpstr">
      <vt:lpstr>ＭＳ Ｐゴシック</vt:lpstr>
      <vt:lpstr>Arial</vt:lpstr>
      <vt:lpstr>Calibri</vt:lpstr>
      <vt:lpstr>Sapient Centro Slab</vt:lpstr>
      <vt:lpstr>SapientCentroSlab-Light</vt:lpstr>
      <vt:lpstr>SapientSansBold</vt:lpstr>
      <vt:lpstr>SapientSansRegular</vt:lpstr>
      <vt:lpstr>Times New Roman</vt:lpstr>
      <vt:lpstr>Wingdings</vt:lpstr>
      <vt:lpstr>NCI PPT Template 4x3 BLUE</vt:lpstr>
      <vt:lpstr>NCI PPT Template 16x10 RED</vt:lpstr>
      <vt:lpstr>1_NCI PPT Template 4x3 BLUE</vt:lpstr>
      <vt:lpstr>2_NCI PPT Template 4x3 BLUE</vt:lpstr>
      <vt:lpstr>NCI PPT Template 16x9 BLUE</vt:lpstr>
      <vt:lpstr>NCI PPT Template 16x10 BLUE</vt:lpstr>
      <vt:lpstr>NCI PPT Template 4x3 RED</vt:lpstr>
      <vt:lpstr>NCI PPT Template 16x9 WHITE</vt:lpstr>
      <vt:lpstr> Summarizing ExperieNces with Site Enrollment in NCORP Cancer Care Delivery Research Studies   NCORP SENSE Project </vt:lpstr>
      <vt:lpstr>NCORP SENSE Project - Rationale</vt:lpstr>
      <vt:lpstr>Qualitative Assessment with NCORP Research Base Staff</vt:lpstr>
      <vt:lpstr>PowerPoint Presentation</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Summarizing ExperieNces with Site Enrollment in NCORP Cancer Care Delivery Research Studies   NCORP SENSE Project</dc:title>
  <dc:creator>Adjei, Brenda (NIH/NCI) [E]</dc:creator>
  <cp:lastModifiedBy>Adjei, Brenda (NIH/NCI) [E]</cp:lastModifiedBy>
  <cp:revision>4</cp:revision>
  <cp:lastPrinted>2019-03-10T03:50:35Z</cp:lastPrinted>
  <dcterms:created xsi:type="dcterms:W3CDTF">2019-05-06T16:59:09Z</dcterms:created>
  <dcterms:modified xsi:type="dcterms:W3CDTF">2019-05-06T17:57:01Z</dcterms:modified>
</cp:coreProperties>
</file>