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80" r:id="rId4"/>
    <p:sldId id="273" r:id="rId5"/>
    <p:sldId id="281" r:id="rId6"/>
    <p:sldId id="282" r:id="rId7"/>
    <p:sldId id="283" r:id="rId8"/>
    <p:sldId id="284" r:id="rId9"/>
    <p:sldId id="285" r:id="rId10"/>
    <p:sldId id="259" r:id="rId11"/>
    <p:sldId id="260" r:id="rId12"/>
    <p:sldId id="286" r:id="rId13"/>
    <p:sldId id="262" r:id="rId14"/>
    <p:sldId id="263" r:id="rId15"/>
    <p:sldId id="264" r:id="rId16"/>
    <p:sldId id="265" r:id="rId17"/>
    <p:sldId id="287" r:id="rId18"/>
    <p:sldId id="288" r:id="rId19"/>
    <p:sldId id="274" r:id="rId20"/>
    <p:sldId id="289" r:id="rId21"/>
    <p:sldId id="267" r:id="rId22"/>
    <p:sldId id="275" r:id="rId23"/>
    <p:sldId id="276" r:id="rId24"/>
    <p:sldId id="270" r:id="rId25"/>
    <p:sldId id="291" r:id="rId26"/>
    <p:sldId id="277" r:id="rId27"/>
    <p:sldId id="290" r:id="rId28"/>
    <p:sldId id="279" r:id="rId29"/>
    <p:sldId id="26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989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17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92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2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2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720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C13F6-6424-4675-96F3-BFFAA919F1F9}" type="datetimeFigureOut">
              <a:rPr lang="en-US" smtClean="0"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8451-8085-46D2-9DE5-4CAD385BA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2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"/>
            <a:ext cx="7620000" cy="68705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29000" y="4114800"/>
            <a:ext cx="533400" cy="685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962400" y="4724400"/>
            <a:ext cx="1905000" cy="304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62400" y="47214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Click to get started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76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" y="457200"/>
            <a:ext cx="9027560" cy="610789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648200" y="19812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431715" y="1831489"/>
            <a:ext cx="1809078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29922" y="182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API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2" y="424030"/>
            <a:ext cx="9133380" cy="641521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83029" y="3284057"/>
            <a:ext cx="990600" cy="1295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2961946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3629" y="4495800"/>
            <a:ext cx="93617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Select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09800" y="3733800"/>
            <a:ext cx="609600" cy="93127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7" y="1488"/>
            <a:ext cx="710318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457200" y="1828800"/>
            <a:ext cx="563207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819400" y="2286000"/>
            <a:ext cx="1143000" cy="990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84000" y="2319010"/>
            <a:ext cx="2590800" cy="6096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362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This is the Open Hole Report just created.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3657600" y="3239988"/>
            <a:ext cx="22098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57600" y="327660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View Open Hole Data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261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0"/>
            <a:ext cx="8458200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609968" y="3886200"/>
            <a:ext cx="1781432" cy="21624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7391400" y="3657600"/>
            <a:ext cx="1066800" cy="4448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Add Logs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29292" y="4615927"/>
            <a:ext cx="947569" cy="109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19866" y="4617719"/>
            <a:ext cx="947569" cy="109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38949" y="4608754"/>
            <a:ext cx="947569" cy="1093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11980" y="4636547"/>
            <a:ext cx="778585" cy="968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10100" y="4633855"/>
            <a:ext cx="293145" cy="1120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63714" y="4624890"/>
            <a:ext cx="293145" cy="11205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4" y="11430"/>
            <a:ext cx="8694420" cy="68351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971800" y="2743200"/>
            <a:ext cx="1046205" cy="4736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038600" y="2554318"/>
            <a:ext cx="2057400" cy="42836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038600" y="2612995"/>
            <a:ext cx="2286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Choose Logging Method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253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6" y="0"/>
            <a:ext cx="8102248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4141694" y="3276600"/>
            <a:ext cx="1268506" cy="64994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10200" y="3200400"/>
            <a:ext cx="2514600" cy="40117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10200" y="3200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Choose Logging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22" y="0"/>
            <a:ext cx="8134755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3399416" y="2549562"/>
            <a:ext cx="132498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399416" y="2971800"/>
            <a:ext cx="132498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431689" y="2971800"/>
            <a:ext cx="1292711" cy="20170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4400" y="2362200"/>
            <a:ext cx="19812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4724400" y="2882152"/>
            <a:ext cx="1981200" cy="47064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239881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Record Date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4400" y="2846612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Record Top and Bottom Depths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667000" y="5181600"/>
            <a:ext cx="3048000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867400" y="4648200"/>
            <a:ext cx="2514600" cy="762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02362" y="4684115"/>
            <a:ext cx="24930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 all Tool Codes for that Logging Run from Drop Down Menu</a:t>
            </a:r>
          </a:p>
        </p:txBody>
      </p:sp>
    </p:spTree>
    <p:extLst>
      <p:ext uri="{BB962C8B-B14F-4D97-AF65-F5344CB8AC3E}">
        <p14:creationId xmlns:p14="http://schemas.microsoft.com/office/powerpoint/2010/main" val="25662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274320"/>
            <a:ext cx="7711440" cy="63093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39266" y="5680038"/>
            <a:ext cx="499334" cy="49216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038600" y="6019800"/>
            <a:ext cx="2667000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191000" y="60198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ALWAYS remember to Select the </a:t>
            </a:r>
            <a:r>
              <a:rPr lang="en-US" sz="1400" b="1" dirty="0" smtClean="0"/>
              <a:t>Save</a:t>
            </a:r>
            <a:r>
              <a:rPr lang="en-US" sz="1400" dirty="0" smtClean="0"/>
              <a:t> button.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80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70" y="125730"/>
            <a:ext cx="7719060" cy="660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" y="0"/>
            <a:ext cx="8015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6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26" y="0"/>
            <a:ext cx="8387748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105400" y="1295400"/>
            <a:ext cx="914400" cy="2286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5105400" y="1524000"/>
            <a:ext cx="9144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019800" y="1409700"/>
            <a:ext cx="838200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19800" y="14097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Login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89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274320"/>
            <a:ext cx="7711440" cy="63093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114800" y="5204012"/>
            <a:ext cx="15240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38800" y="5448300"/>
            <a:ext cx="2209800" cy="4191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38800" y="54483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to add </a:t>
            </a:r>
            <a:r>
              <a:rPr lang="en-US" sz="1400" b="1" dirty="0" smtClean="0"/>
              <a:t>New Tool Code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62219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42" y="0"/>
            <a:ext cx="8352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" y="0"/>
            <a:ext cx="8098277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2086984" y="1066800"/>
            <a:ext cx="4694816" cy="86957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882127" y="1066800"/>
            <a:ext cx="5899673" cy="153655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2667000" y="1066800"/>
            <a:ext cx="4114800" cy="1447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571999" y="1066800"/>
            <a:ext cx="2209801" cy="1295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781800" y="838200"/>
            <a:ext cx="1676400" cy="6633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81800" y="8382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Fill in information as best as you can from service company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38052" y="3506993"/>
            <a:ext cx="800548" cy="114120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038600" y="4495799"/>
            <a:ext cx="1828800" cy="66787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06327" y="4463528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ALWAYS remember to Select the </a:t>
            </a:r>
            <a:r>
              <a:rPr lang="en-US" sz="1400" b="1" dirty="0"/>
              <a:t>Save</a:t>
            </a:r>
            <a:r>
              <a:rPr lang="en-US" sz="1400" dirty="0"/>
              <a:t> button.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64" y="0"/>
            <a:ext cx="8089671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982995" y="5115697"/>
            <a:ext cx="381000" cy="381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363995" y="5306197"/>
            <a:ext cx="1427205" cy="33260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95800" y="5306197"/>
            <a:ext cx="188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View </a:t>
            </a:r>
            <a:r>
              <a:rPr lang="en-US" sz="1400" b="1" dirty="0" smtClean="0"/>
              <a:t>History</a:t>
            </a:r>
            <a:endParaRPr lang="en-US" sz="1400" b="1" dirty="0"/>
          </a:p>
        </p:txBody>
      </p:sp>
      <p:sp>
        <p:nvSpPr>
          <p:cNvPr id="2" name="Rectangle 1"/>
          <p:cNvSpPr/>
          <p:nvPr/>
        </p:nvSpPr>
        <p:spPr>
          <a:xfrm>
            <a:off x="3200400" y="3543300"/>
            <a:ext cx="1371599" cy="7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0" y="3352800"/>
            <a:ext cx="1371599" cy="7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2951" y="3203986"/>
            <a:ext cx="1371599" cy="76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5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" y="0"/>
            <a:ext cx="809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4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" y="0"/>
            <a:ext cx="7748376" cy="66294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829722" y="2895600"/>
            <a:ext cx="2494878" cy="6275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1" y="2667000"/>
            <a:ext cx="1676400" cy="307777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00800" y="2667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Adding Contacts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95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8" y="0"/>
            <a:ext cx="8110204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2869602" y="3228191"/>
            <a:ext cx="578224" cy="60422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447826" y="3657600"/>
            <a:ext cx="1047974" cy="3810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23534" y="3679116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450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06" y="0"/>
            <a:ext cx="81635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07" y="57374"/>
            <a:ext cx="8163587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817581" y="2345167"/>
            <a:ext cx="5659419" cy="237923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463501" y="2775473"/>
            <a:ext cx="4013499" cy="194892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077148" y="2775473"/>
            <a:ext cx="2399852" cy="194892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947134" y="4066391"/>
            <a:ext cx="4529867" cy="6580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77000" y="4495800"/>
            <a:ext cx="1676400" cy="6858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77000" y="4495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Check all analysis performed</a:t>
            </a:r>
            <a:endParaRPr lang="en-US" sz="1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667000" y="5562600"/>
            <a:ext cx="762000" cy="838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429000" y="6324600"/>
            <a:ext cx="2057400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67100" y="6324600"/>
            <a:ext cx="20668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ALWAYS remember to Select the </a:t>
            </a:r>
            <a:r>
              <a:rPr lang="en-US" sz="1400" b="1" dirty="0"/>
              <a:t>Save</a:t>
            </a:r>
            <a:r>
              <a:rPr lang="en-US" sz="1400" dirty="0"/>
              <a:t> button.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5" y="0"/>
            <a:ext cx="8318569" cy="6858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4038600" y="2209800"/>
            <a:ext cx="533399" cy="6096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4571999" y="2819400"/>
            <a:ext cx="1447801" cy="457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2819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to see        </a:t>
            </a:r>
            <a:r>
              <a:rPr lang="en-US" sz="1400" b="1" dirty="0" smtClean="0"/>
              <a:t>Report</a:t>
            </a:r>
            <a:endParaRPr lang="en-US" sz="1400" b="1" dirty="0"/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 flipV="1">
            <a:off x="645459" y="1914861"/>
            <a:ext cx="3926540" cy="11331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708" y="1611854"/>
            <a:ext cx="232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64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91" y="0"/>
            <a:ext cx="7864029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733800" y="1066800"/>
            <a:ext cx="1371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648200" y="1676400"/>
            <a:ext cx="1066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715000" y="1524000"/>
            <a:ext cx="17526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1539254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Operator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05400" y="914400"/>
            <a:ext cx="14859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22433" y="9202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04" y="0"/>
            <a:ext cx="7116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838" y="26894"/>
            <a:ext cx="9181837" cy="683110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4724400" y="1828800"/>
            <a:ext cx="1371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096000" y="1597967"/>
            <a:ext cx="2514600" cy="10690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66757" y="1598295"/>
            <a:ext cx="2373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create an Open Hole Report, you have to start in the WAR.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4" y="0"/>
            <a:ext cx="7880311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14400" y="1600200"/>
            <a:ext cx="3810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600200" y="1905000"/>
            <a:ext cx="533400" cy="1447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85800" y="1981200"/>
            <a:ext cx="1181100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1981200"/>
            <a:ext cx="1181100" cy="73866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Select 10 digit API number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914400" y="3582888"/>
            <a:ext cx="2590800" cy="45571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3582888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Then select </a:t>
            </a:r>
            <a:r>
              <a:rPr lang="en-US" sz="1400" b="1" dirty="0" smtClean="0"/>
              <a:t>Well Activity Report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68143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5" y="0"/>
            <a:ext cx="791961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762000" y="1893346"/>
            <a:ext cx="701040" cy="3926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112520" y="2409713"/>
            <a:ext cx="985221" cy="8668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34875" y="2307515"/>
            <a:ext cx="1519022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2347264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Select </a:t>
            </a:r>
            <a:r>
              <a:rPr lang="en-US" sz="1400" b="1" dirty="0" smtClean="0"/>
              <a:t>Pending</a:t>
            </a:r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549937" y="3430488"/>
            <a:ext cx="1826205" cy="30777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81715" y="3424518"/>
            <a:ext cx="1856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Select </a:t>
            </a:r>
            <a:r>
              <a:rPr lang="en-US" sz="1400" b="1" dirty="0" smtClean="0"/>
              <a:t>Edit WAR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2233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4" y="0"/>
            <a:ext cx="826749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1554480" y="5693485"/>
            <a:ext cx="4883075" cy="8579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324600" y="2895600"/>
            <a:ext cx="2505754" cy="533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96809" y="2895600"/>
            <a:ext cx="2533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This will bring you to the General Information screen.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6400800" y="5257800"/>
            <a:ext cx="1066800" cy="38248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96318" y="529007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</a:t>
            </a:r>
            <a:r>
              <a:rPr lang="en-US" sz="1400" b="1" dirty="0" smtClean="0"/>
              <a:t>Next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9174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2" y="0"/>
            <a:ext cx="7817556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362200" y="4648200"/>
            <a:ext cx="9144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45136" y="5082379"/>
            <a:ext cx="1752600" cy="381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509283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 </a:t>
            </a:r>
            <a:r>
              <a:rPr lang="en-US" sz="1400" b="1" dirty="0" smtClean="0"/>
              <a:t>Edit Wellbore</a:t>
            </a:r>
            <a:endParaRPr lang="en-US" sz="1400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94043" y="2798782"/>
            <a:ext cx="457200" cy="1066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3962400"/>
            <a:ext cx="663222" cy="2286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0886" y="3897086"/>
            <a:ext cx="663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Select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67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8" y="0"/>
            <a:ext cx="7867984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914400" y="4267200"/>
            <a:ext cx="1371600" cy="1066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286000" y="4572000"/>
            <a:ext cx="685800" cy="762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14400" y="5334000"/>
            <a:ext cx="42672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4400" y="5334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Selecting the </a:t>
            </a:r>
            <a:r>
              <a:rPr lang="en-US" b="1" dirty="0" smtClean="0"/>
              <a:t>Any</a:t>
            </a:r>
            <a:r>
              <a:rPr lang="en-US" dirty="0" smtClean="0"/>
              <a:t> button and then selecting </a:t>
            </a:r>
            <a:r>
              <a:rPr lang="en-US" b="1" dirty="0" smtClean="0"/>
              <a:t>Save</a:t>
            </a:r>
            <a:r>
              <a:rPr lang="en-US" dirty="0" smtClean="0"/>
              <a:t> will create the </a:t>
            </a:r>
            <a:r>
              <a:rPr lang="en-US" b="1" dirty="0" smtClean="0"/>
              <a:t>Open Hole Report.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52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20195</TotalTime>
  <Words>173</Words>
  <Application>Microsoft Office PowerPoint</Application>
  <PresentationFormat>On-screen Show (4:3)</PresentationFormat>
  <Paragraphs>36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DOI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Stephen</dc:creator>
  <cp:lastModifiedBy>Mason, Kye (Nikki)</cp:lastModifiedBy>
  <cp:revision>49</cp:revision>
  <dcterms:created xsi:type="dcterms:W3CDTF">2014-02-10T12:48:14Z</dcterms:created>
  <dcterms:modified xsi:type="dcterms:W3CDTF">2017-08-30T13:56:24Z</dcterms:modified>
</cp:coreProperties>
</file>