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0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51138-167F-4DEC-9FF8-DD4184C5658B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8F3DB-23B0-40E9-82A8-3EF0FABA5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8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8F3DB-23B0-40E9-82A8-3EF0FABA565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13E8-05D7-4F02-A471-A4E7FB604881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B8734-E147-41A1-93AB-A05AA2B760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ADS-B Rebate Web Pages</a:t>
            </a:r>
            <a:br>
              <a:rPr lang="en-US" dirty="0" smtClean="0"/>
            </a:br>
            <a:r>
              <a:rPr lang="en-US" dirty="0" smtClean="0"/>
              <a:t>(3.0.3.13)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Slides 2-5: Reserve</a:t>
            </a:r>
            <a:endParaRPr lang="en-US" sz="1500" dirty="0" smtClean="0"/>
          </a:p>
          <a:p>
            <a:pPr>
              <a:buFont typeface="Arial" pitchFamily="34" charset="0"/>
              <a:buChar char="•"/>
            </a:pPr>
            <a:r>
              <a:rPr lang="en-US" sz="1500" dirty="0" smtClean="0"/>
              <a:t> Slide 2 Reservation Checklist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/>
              <a:t> Slide 3 Tail Number Entry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/>
              <a:t> </a:t>
            </a:r>
            <a:r>
              <a:rPr lang="en-US" sz="1500" dirty="0" smtClean="0"/>
              <a:t>Slides 4 &amp; 5 Reservation Page</a:t>
            </a:r>
          </a:p>
          <a:p>
            <a:r>
              <a:rPr lang="en-US" dirty="0" smtClean="0"/>
              <a:t>Slides 6-8: Validate</a:t>
            </a:r>
          </a:p>
          <a:p>
            <a:r>
              <a:rPr lang="en-US" dirty="0" smtClean="0"/>
              <a:t>Slides 9-11: Claim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/>
              <a:t> Slide 9 Claim Checklist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/>
              <a:t> Slide 10 Reservation Lookup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/>
              <a:t>Slides 11-12 Claim Page</a:t>
            </a:r>
            <a:endParaRPr lang="en-US" sz="1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0"/>
            <a:ext cx="824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6825" y="857250"/>
            <a:ext cx="6610350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" y="233363"/>
            <a:ext cx="836295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8" y="204788"/>
            <a:ext cx="8543925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863" y="33338"/>
            <a:ext cx="7534275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788"/>
            <a:ext cx="9144000" cy="565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54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" y="9525"/>
            <a:ext cx="84201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6057900"/>
            <a:ext cx="3810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" y="0"/>
            <a:ext cx="8420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71438"/>
            <a:ext cx="833437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328613"/>
            <a:ext cx="8334375" cy="62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3" y="123825"/>
            <a:ext cx="8372475" cy="66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</Words>
  <Application>Microsoft Office PowerPoint</Application>
  <PresentationFormat>On-screen Show (4:3)</PresentationFormat>
  <Paragraphs>22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ADS-B Rebate Web Pages (3.0.3.13)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ADS-B Rebate Web Pages (3.0.3.13)</dc:title>
  <dc:creator>Matias Palavecino</dc:creator>
  <cp:lastModifiedBy>Thompson, Ronda (FAA)</cp:lastModifiedBy>
  <cp:revision>1</cp:revision>
  <dcterms:created xsi:type="dcterms:W3CDTF">2016-08-04T20:09:38Z</dcterms:created>
  <dcterms:modified xsi:type="dcterms:W3CDTF">2016-08-16T18:53:38Z</dcterms:modified>
</cp:coreProperties>
</file>