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403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551138-167F-4DEC-9FF8-DD4184C5658B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B8F3DB-23B0-40E9-82A8-3EF0FABA5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880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8F3DB-23B0-40E9-82A8-3EF0FABA5651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8F3DB-23B0-40E9-82A8-3EF0FABA5651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8F3DB-23B0-40E9-82A8-3EF0FABA5651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8F3DB-23B0-40E9-82A8-3EF0FABA5651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8F3DB-23B0-40E9-82A8-3EF0FABA5651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8F3DB-23B0-40E9-82A8-3EF0FABA5651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8F3DB-23B0-40E9-82A8-3EF0FABA5651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8F3DB-23B0-40E9-82A8-3EF0FABA5651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8F3DB-23B0-40E9-82A8-3EF0FABA5651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8F3DB-23B0-40E9-82A8-3EF0FABA5651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8F3DB-23B0-40E9-82A8-3EF0FABA5651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8F3DB-23B0-40E9-82A8-3EF0FABA5651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613E8-05D7-4F02-A471-A4E7FB604881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B8734-E147-41A1-93AB-A05AA2B76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613E8-05D7-4F02-A471-A4E7FB604881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B8734-E147-41A1-93AB-A05AA2B76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613E8-05D7-4F02-A471-A4E7FB604881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B8734-E147-41A1-93AB-A05AA2B76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613E8-05D7-4F02-A471-A4E7FB604881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B8734-E147-41A1-93AB-A05AA2B76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613E8-05D7-4F02-A471-A4E7FB604881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B8734-E147-41A1-93AB-A05AA2B76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613E8-05D7-4F02-A471-A4E7FB604881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B8734-E147-41A1-93AB-A05AA2B76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613E8-05D7-4F02-A471-A4E7FB604881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B8734-E147-41A1-93AB-A05AA2B76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613E8-05D7-4F02-A471-A4E7FB604881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B8734-E147-41A1-93AB-A05AA2B76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613E8-05D7-4F02-A471-A4E7FB604881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B8734-E147-41A1-93AB-A05AA2B76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613E8-05D7-4F02-A471-A4E7FB604881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B8734-E147-41A1-93AB-A05AA2B76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613E8-05D7-4F02-A471-A4E7FB604881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B8734-E147-41A1-93AB-A05AA2B76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613E8-05D7-4F02-A471-A4E7FB604881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B8734-E147-41A1-93AB-A05AA2B7600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/>
          <a:lstStyle/>
          <a:p>
            <a:r>
              <a:rPr lang="en-US" dirty="0" smtClean="0"/>
              <a:t>ADS-B Rebate Web Pages</a:t>
            </a:r>
            <a:br>
              <a:rPr lang="en-US" dirty="0" smtClean="0"/>
            </a:br>
            <a:r>
              <a:rPr lang="en-US" dirty="0" smtClean="0"/>
              <a:t>(3.0.3.13)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667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Slides 2-5: Reserve</a:t>
            </a:r>
            <a:endParaRPr lang="en-US" sz="1500" dirty="0" smtClean="0"/>
          </a:p>
          <a:p>
            <a:pPr>
              <a:buFont typeface="Arial" pitchFamily="34" charset="0"/>
              <a:buChar char="•"/>
            </a:pPr>
            <a:r>
              <a:rPr lang="en-US" sz="1500" dirty="0" smtClean="0"/>
              <a:t> Slide 2 Reservation Checklist</a:t>
            </a:r>
          </a:p>
          <a:p>
            <a:pPr>
              <a:buFont typeface="Arial" pitchFamily="34" charset="0"/>
              <a:buChar char="•"/>
            </a:pPr>
            <a:r>
              <a:rPr lang="en-US" sz="1500" dirty="0" smtClean="0"/>
              <a:t> Slide 3 Tail Number Entry</a:t>
            </a:r>
          </a:p>
          <a:p>
            <a:pPr>
              <a:buFont typeface="Arial" pitchFamily="34" charset="0"/>
              <a:buChar char="•"/>
            </a:pPr>
            <a:r>
              <a:rPr lang="en-US" sz="1500" dirty="0"/>
              <a:t> </a:t>
            </a:r>
            <a:r>
              <a:rPr lang="en-US" sz="1500" dirty="0" smtClean="0"/>
              <a:t>Slides 4 &amp; 5 Reservation Page</a:t>
            </a:r>
          </a:p>
          <a:p>
            <a:r>
              <a:rPr lang="en-US" dirty="0" smtClean="0"/>
              <a:t>Slides 6-8: Validate</a:t>
            </a:r>
          </a:p>
          <a:p>
            <a:r>
              <a:rPr lang="en-US" dirty="0" smtClean="0"/>
              <a:t>Slides 9-11: Claim</a:t>
            </a:r>
          </a:p>
          <a:p>
            <a:pPr>
              <a:buFont typeface="Arial" pitchFamily="34" charset="0"/>
              <a:buChar char="•"/>
            </a:pPr>
            <a:r>
              <a:rPr lang="en-US" sz="1500" dirty="0" smtClean="0"/>
              <a:t> Slide 9 Claim Checklist</a:t>
            </a:r>
          </a:p>
          <a:p>
            <a:pPr>
              <a:buFont typeface="Arial" pitchFamily="34" charset="0"/>
              <a:buChar char="•"/>
            </a:pPr>
            <a:r>
              <a:rPr lang="en-US" sz="1500" dirty="0" smtClean="0"/>
              <a:t> Slide 10 Reservation Lookup</a:t>
            </a:r>
          </a:p>
          <a:p>
            <a:pPr>
              <a:buFont typeface="Arial" pitchFamily="34" charset="0"/>
              <a:buChar char="•"/>
            </a:pPr>
            <a:r>
              <a:rPr lang="en-US" sz="1500" dirty="0" smtClean="0"/>
              <a:t>Slides 11-12 Claim Page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675" y="0"/>
            <a:ext cx="824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66825" y="857250"/>
            <a:ext cx="6610350" cy="592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0525" y="233363"/>
            <a:ext cx="8362950" cy="639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8" y="204788"/>
            <a:ext cx="8543925" cy="644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863" y="33338"/>
            <a:ext cx="7534275" cy="679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85788"/>
            <a:ext cx="9144000" cy="5656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754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1950" y="9525"/>
            <a:ext cx="8420100" cy="68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6600" y="6057900"/>
            <a:ext cx="38100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1950" y="0"/>
            <a:ext cx="84201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4813" y="71438"/>
            <a:ext cx="8334375" cy="671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4813" y="328613"/>
            <a:ext cx="8334375" cy="620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763" y="123825"/>
            <a:ext cx="8372475" cy="661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60</Words>
  <Application>Microsoft Office PowerPoint</Application>
  <PresentationFormat>On-screen Show (4:3)</PresentationFormat>
  <Paragraphs>22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ADS-B Rebate Web Pages (3.0.3.13)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ADS-B Rebate Web Pages (3.0.3.13)</dc:title>
  <dc:creator>Matias Palavecino</dc:creator>
  <cp:lastModifiedBy>Thompson, Ronda (FAA)</cp:lastModifiedBy>
  <cp:revision>1</cp:revision>
  <dcterms:created xsi:type="dcterms:W3CDTF">2016-08-04T20:09:38Z</dcterms:created>
  <dcterms:modified xsi:type="dcterms:W3CDTF">2016-08-16T18:53:38Z</dcterms:modified>
</cp:coreProperties>
</file>